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1" r:id="rId2"/>
  </p:sldMasterIdLst>
  <p:notesMasterIdLst>
    <p:notesMasterId r:id="rId12"/>
  </p:notesMasterIdLst>
  <p:sldIdLst>
    <p:sldId id="256" r:id="rId3"/>
    <p:sldId id="258" r:id="rId4"/>
    <p:sldId id="261" r:id="rId5"/>
    <p:sldId id="259" r:id="rId6"/>
    <p:sldId id="264" r:id="rId7"/>
    <p:sldId id="265" r:id="rId8"/>
    <p:sldId id="266" r:id="rId9"/>
    <p:sldId id="268" r:id="rId10"/>
    <p:sldId id="257" r:id="rId11"/>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B2AC1A-6200-42BC-A2FC-7EFC8D394638}" v="65" dt="2026-09-05T15:36:28.4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27"/>
  </p:normalViewPr>
  <p:slideViewPr>
    <p:cSldViewPr snapToGrid="0" snapToObjects="1">
      <p:cViewPr varScale="1">
        <p:scale>
          <a:sx n="82" d="100"/>
          <a:sy n="82" d="100"/>
        </p:scale>
        <p:origin x="864" y="7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ej Vaľko" userId="6a3e5f14-112a-4876-b5df-59c0da8f7739" providerId="ADAL" clId="{7F7C084C-650E-4866-8C62-009241D9B88F}"/>
    <pc:docChg chg="undo custSel addSld delSld modSld sldOrd">
      <pc:chgData name="Matej Vaľko" userId="6a3e5f14-112a-4876-b5df-59c0da8f7739" providerId="ADAL" clId="{7F7C084C-650E-4866-8C62-009241D9B88F}" dt="2026-09-05T15:36:28.450" v="2780"/>
      <pc:docMkLst>
        <pc:docMk/>
      </pc:docMkLst>
      <pc:sldChg chg="addSp delSp modSp mod modTransition">
        <pc:chgData name="Matej Vaľko" userId="6a3e5f14-112a-4876-b5df-59c0da8f7739" providerId="ADAL" clId="{7F7C084C-650E-4866-8C62-009241D9B88F}" dt="2026-09-05T15:36:07.558" v="2772"/>
        <pc:sldMkLst>
          <pc:docMk/>
          <pc:sldMk cId="1840222116" sldId="256"/>
        </pc:sldMkLst>
        <pc:spChg chg="mod">
          <ac:chgData name="Matej Vaľko" userId="6a3e5f14-112a-4876-b5df-59c0da8f7739" providerId="ADAL" clId="{7F7C084C-650E-4866-8C62-009241D9B88F}" dt="2026-09-05T10:59:34.740" v="101" actId="20577"/>
          <ac:spMkLst>
            <pc:docMk/>
            <pc:sldMk cId="1840222116" sldId="256"/>
            <ac:spMk id="2" creationId="{00000000-0000-0000-0000-000000000000}"/>
          </ac:spMkLst>
        </pc:spChg>
        <pc:spChg chg="del">
          <ac:chgData name="Matej Vaľko" userId="6a3e5f14-112a-4876-b5df-59c0da8f7739" providerId="ADAL" clId="{7F7C084C-650E-4866-8C62-009241D9B88F}" dt="2026-09-05T11:02:49.937" v="202" actId="478"/>
          <ac:spMkLst>
            <pc:docMk/>
            <pc:sldMk cId="1840222116" sldId="256"/>
            <ac:spMk id="3" creationId="{00000000-0000-0000-0000-000000000000}"/>
          </ac:spMkLst>
        </pc:spChg>
        <pc:spChg chg="mod">
          <ac:chgData name="Matej Vaľko" userId="6a3e5f14-112a-4876-b5df-59c0da8f7739" providerId="ADAL" clId="{7F7C084C-650E-4866-8C62-009241D9B88F}" dt="2026-09-05T11:07:55.020" v="458" actId="20577"/>
          <ac:spMkLst>
            <pc:docMk/>
            <pc:sldMk cId="1840222116" sldId="256"/>
            <ac:spMk id="4" creationId="{00000000-0000-0000-0000-000000000000}"/>
          </ac:spMkLst>
        </pc:spChg>
        <pc:spChg chg="add del mod">
          <ac:chgData name="Matej Vaľko" userId="6a3e5f14-112a-4876-b5df-59c0da8f7739" providerId="ADAL" clId="{7F7C084C-650E-4866-8C62-009241D9B88F}" dt="2026-09-05T11:02:32.075" v="199" actId="478"/>
          <ac:spMkLst>
            <pc:docMk/>
            <pc:sldMk cId="1840222116" sldId="256"/>
            <ac:spMk id="5" creationId="{00000000-0000-0000-0000-000000000000}"/>
          </ac:spMkLst>
        </pc:spChg>
        <pc:spChg chg="mod">
          <ac:chgData name="Matej Vaľko" userId="6a3e5f14-112a-4876-b5df-59c0da8f7739" providerId="ADAL" clId="{7F7C084C-650E-4866-8C62-009241D9B88F}" dt="2026-09-05T11:00:38.529" v="171" actId="20577"/>
          <ac:spMkLst>
            <pc:docMk/>
            <pc:sldMk cId="1840222116" sldId="256"/>
            <ac:spMk id="6" creationId="{00000000-0000-0000-0000-000000000000}"/>
          </ac:spMkLst>
        </pc:spChg>
        <pc:spChg chg="mod">
          <ac:chgData name="Matej Vaľko" userId="6a3e5f14-112a-4876-b5df-59c0da8f7739" providerId="ADAL" clId="{7F7C084C-650E-4866-8C62-009241D9B88F}" dt="2026-09-05T11:00:55.377" v="183" actId="20577"/>
          <ac:spMkLst>
            <pc:docMk/>
            <pc:sldMk cId="1840222116" sldId="256"/>
            <ac:spMk id="7" creationId="{00000000-0000-0000-0000-000000000000}"/>
          </ac:spMkLst>
        </pc:spChg>
        <pc:spChg chg="add del mod">
          <ac:chgData name="Matej Vaľko" userId="6a3e5f14-112a-4876-b5df-59c0da8f7739" providerId="ADAL" clId="{7F7C084C-650E-4866-8C62-009241D9B88F}" dt="2026-09-05T11:02:29.268" v="198" actId="478"/>
          <ac:spMkLst>
            <pc:docMk/>
            <pc:sldMk cId="1840222116" sldId="256"/>
            <ac:spMk id="9" creationId="{EE276721-5CE3-A5B7-AC64-0081F337A7BF}"/>
          </ac:spMkLst>
        </pc:spChg>
        <pc:spChg chg="add del mod">
          <ac:chgData name="Matej Vaľko" userId="6a3e5f14-112a-4876-b5df-59c0da8f7739" providerId="ADAL" clId="{7F7C084C-650E-4866-8C62-009241D9B88F}" dt="2026-09-05T11:02:33.636" v="200" actId="478"/>
          <ac:spMkLst>
            <pc:docMk/>
            <pc:sldMk cId="1840222116" sldId="256"/>
            <ac:spMk id="11" creationId="{880C7F99-429B-2719-65FF-74327EA9FB7E}"/>
          </ac:spMkLst>
        </pc:spChg>
        <pc:spChg chg="add mod">
          <ac:chgData name="Matej Vaľko" userId="6a3e5f14-112a-4876-b5df-59c0da8f7739" providerId="ADAL" clId="{7F7C084C-650E-4866-8C62-009241D9B88F}" dt="2026-09-05T11:07:39.543" v="425" actId="1076"/>
          <ac:spMkLst>
            <pc:docMk/>
            <pc:sldMk cId="1840222116" sldId="256"/>
            <ac:spMk id="12" creationId="{100C260B-5ED7-0AD5-1E5A-D98A154FA7BD}"/>
          </ac:spMkLst>
        </pc:spChg>
      </pc:sldChg>
      <pc:sldChg chg="modSp mod modTransition">
        <pc:chgData name="Matej Vaľko" userId="6a3e5f14-112a-4876-b5df-59c0da8f7739" providerId="ADAL" clId="{7F7C084C-650E-4866-8C62-009241D9B88F}" dt="2026-09-05T15:36:28.450" v="2780"/>
        <pc:sldMkLst>
          <pc:docMk/>
          <pc:sldMk cId="2843125401" sldId="257"/>
        </pc:sldMkLst>
        <pc:spChg chg="mod">
          <ac:chgData name="Matej Vaľko" userId="6a3e5f14-112a-4876-b5df-59c0da8f7739" providerId="ADAL" clId="{7F7C084C-650E-4866-8C62-009241D9B88F}" dt="2026-09-05T11:08:24.348" v="488" actId="20577"/>
          <ac:spMkLst>
            <pc:docMk/>
            <pc:sldMk cId="2843125401" sldId="257"/>
            <ac:spMk id="2" creationId="{00000000-0000-0000-0000-000000000000}"/>
          </ac:spMkLst>
        </pc:spChg>
      </pc:sldChg>
      <pc:sldChg chg="modSp mod ord modTransition">
        <pc:chgData name="Matej Vaľko" userId="6a3e5f14-112a-4876-b5df-59c0da8f7739" providerId="ADAL" clId="{7F7C084C-650E-4866-8C62-009241D9B88F}" dt="2026-09-05T15:36:09.586" v="2773"/>
        <pc:sldMkLst>
          <pc:docMk/>
          <pc:sldMk cId="2002945887" sldId="258"/>
        </pc:sldMkLst>
        <pc:spChg chg="mod">
          <ac:chgData name="Matej Vaľko" userId="6a3e5f14-112a-4876-b5df-59c0da8f7739" providerId="ADAL" clId="{7F7C084C-650E-4866-8C62-009241D9B88F}" dt="2026-09-05T15:24:05.030" v="2117" actId="255"/>
          <ac:spMkLst>
            <pc:docMk/>
            <pc:sldMk cId="2002945887" sldId="258"/>
            <ac:spMk id="2" creationId="{00000000-0000-0000-0000-000000000000}"/>
          </ac:spMkLst>
        </pc:spChg>
        <pc:spChg chg="mod">
          <ac:chgData name="Matej Vaľko" userId="6a3e5f14-112a-4876-b5df-59c0da8f7739" providerId="ADAL" clId="{7F7C084C-650E-4866-8C62-009241D9B88F}" dt="2026-09-05T15:24:00.204" v="2116" actId="255"/>
          <ac:spMkLst>
            <pc:docMk/>
            <pc:sldMk cId="2002945887" sldId="258"/>
            <ac:spMk id="3" creationId="{00000000-0000-0000-0000-000000000000}"/>
          </ac:spMkLst>
        </pc:spChg>
      </pc:sldChg>
      <pc:sldChg chg="addSp delSp modSp mod ord modTransition">
        <pc:chgData name="Matej Vaľko" userId="6a3e5f14-112a-4876-b5df-59c0da8f7739" providerId="ADAL" clId="{7F7C084C-650E-4866-8C62-009241D9B88F}" dt="2026-09-05T15:36:13.641" v="2775"/>
        <pc:sldMkLst>
          <pc:docMk/>
          <pc:sldMk cId="1699793231" sldId="259"/>
        </pc:sldMkLst>
        <pc:spChg chg="del">
          <ac:chgData name="Matej Vaľko" userId="6a3e5f14-112a-4876-b5df-59c0da8f7739" providerId="ADAL" clId="{7F7C084C-650E-4866-8C62-009241D9B88F}" dt="2026-09-05T12:38:42.555" v="675" actId="478"/>
          <ac:spMkLst>
            <pc:docMk/>
            <pc:sldMk cId="1699793231" sldId="259"/>
            <ac:spMk id="2" creationId="{00000000-0000-0000-0000-000000000000}"/>
          </ac:spMkLst>
        </pc:spChg>
        <pc:spChg chg="mod">
          <ac:chgData name="Matej Vaľko" userId="6a3e5f14-112a-4876-b5df-59c0da8f7739" providerId="ADAL" clId="{7F7C084C-650E-4866-8C62-009241D9B88F}" dt="2026-09-05T12:42:12.956" v="700" actId="20577"/>
          <ac:spMkLst>
            <pc:docMk/>
            <pc:sldMk cId="1699793231" sldId="259"/>
            <ac:spMk id="3" creationId="{00000000-0000-0000-0000-000000000000}"/>
          </ac:spMkLst>
        </pc:spChg>
        <pc:spChg chg="del">
          <ac:chgData name="Matej Vaľko" userId="6a3e5f14-112a-4876-b5df-59c0da8f7739" providerId="ADAL" clId="{7F7C084C-650E-4866-8C62-009241D9B88F}" dt="2026-09-05T12:41:01.838" v="679" actId="478"/>
          <ac:spMkLst>
            <pc:docMk/>
            <pc:sldMk cId="1699793231" sldId="259"/>
            <ac:spMk id="4" creationId="{00000000-0000-0000-0000-000000000000}"/>
          </ac:spMkLst>
        </pc:spChg>
        <pc:spChg chg="mod">
          <ac:chgData name="Matej Vaľko" userId="6a3e5f14-112a-4876-b5df-59c0da8f7739" providerId="ADAL" clId="{7F7C084C-650E-4866-8C62-009241D9B88F}" dt="2026-09-05T12:38:37.948" v="674"/>
          <ac:spMkLst>
            <pc:docMk/>
            <pc:sldMk cId="1699793231" sldId="259"/>
            <ac:spMk id="5" creationId="{00000000-0000-0000-0000-000000000000}"/>
          </ac:spMkLst>
        </pc:spChg>
        <pc:picChg chg="add del mod">
          <ac:chgData name="Matej Vaľko" userId="6a3e5f14-112a-4876-b5df-59c0da8f7739" providerId="ADAL" clId="{7F7C084C-650E-4866-8C62-009241D9B88F}" dt="2026-09-05T12:42:30.944" v="701" actId="478"/>
          <ac:picMkLst>
            <pc:docMk/>
            <pc:sldMk cId="1699793231" sldId="259"/>
            <ac:picMk id="6" creationId="{0C985909-723F-A142-8621-BFD3D245B0FC}"/>
          </ac:picMkLst>
        </pc:picChg>
        <pc:picChg chg="add mod">
          <ac:chgData name="Matej Vaľko" userId="6a3e5f14-112a-4876-b5df-59c0da8f7739" providerId="ADAL" clId="{7F7C084C-650E-4866-8C62-009241D9B88F}" dt="2026-09-05T12:42:37.683" v="704" actId="1076"/>
          <ac:picMkLst>
            <pc:docMk/>
            <pc:sldMk cId="1699793231" sldId="259"/>
            <ac:picMk id="8" creationId="{E0CA1749-241A-7BBB-E832-E5C77A6388C3}"/>
          </ac:picMkLst>
        </pc:picChg>
      </pc:sldChg>
      <pc:sldChg chg="addSp delSp modSp add del mod">
        <pc:chgData name="Matej Vaľko" userId="6a3e5f14-112a-4876-b5df-59c0da8f7739" providerId="ADAL" clId="{7F7C084C-650E-4866-8C62-009241D9B88F}" dt="2026-09-05T14:00:03.436" v="2115" actId="47"/>
        <pc:sldMkLst>
          <pc:docMk/>
          <pc:sldMk cId="1950290671" sldId="260"/>
        </pc:sldMkLst>
        <pc:spChg chg="del">
          <ac:chgData name="Matej Vaľko" userId="6a3e5f14-112a-4876-b5df-59c0da8f7739" providerId="ADAL" clId="{7F7C084C-650E-4866-8C62-009241D9B88F}" dt="2026-09-05T11:06:20.119" v="347" actId="478"/>
          <ac:spMkLst>
            <pc:docMk/>
            <pc:sldMk cId="1950290671" sldId="260"/>
            <ac:spMk id="2" creationId="{D8FE2565-8474-8F7D-D646-D938292B5AB6}"/>
          </ac:spMkLst>
        </pc:spChg>
        <pc:spChg chg="mod">
          <ac:chgData name="Matej Vaľko" userId="6a3e5f14-112a-4876-b5df-59c0da8f7739" providerId="ADAL" clId="{7F7C084C-650E-4866-8C62-009241D9B88F}" dt="2026-09-05T11:07:02.418" v="389" actId="20577"/>
          <ac:spMkLst>
            <pc:docMk/>
            <pc:sldMk cId="1950290671" sldId="260"/>
            <ac:spMk id="3" creationId="{111DA26D-A6E5-A777-10BE-7FF6E5E7AFC2}"/>
          </ac:spMkLst>
        </pc:spChg>
        <pc:spChg chg="add del mod">
          <ac:chgData name="Matej Vaľko" userId="6a3e5f14-112a-4876-b5df-59c0da8f7739" providerId="ADAL" clId="{7F7C084C-650E-4866-8C62-009241D9B88F}" dt="2026-09-05T11:06:25.227" v="348" actId="478"/>
          <ac:spMkLst>
            <pc:docMk/>
            <pc:sldMk cId="1950290671" sldId="260"/>
            <ac:spMk id="5" creationId="{D14C1D3E-1973-96D5-638A-5419D8A55C07}"/>
          </ac:spMkLst>
        </pc:spChg>
      </pc:sldChg>
      <pc:sldChg chg="new del">
        <pc:chgData name="Matej Vaľko" userId="6a3e5f14-112a-4876-b5df-59c0da8f7739" providerId="ADAL" clId="{7F7C084C-650E-4866-8C62-009241D9B88F}" dt="2026-09-05T11:01:16.986" v="185" actId="47"/>
        <pc:sldMkLst>
          <pc:docMk/>
          <pc:sldMk cId="4104833933" sldId="260"/>
        </pc:sldMkLst>
      </pc:sldChg>
      <pc:sldChg chg="addSp modSp add mod ord modTransition">
        <pc:chgData name="Matej Vaľko" userId="6a3e5f14-112a-4876-b5df-59c0da8f7739" providerId="ADAL" clId="{7F7C084C-650E-4866-8C62-009241D9B88F}" dt="2026-09-05T15:36:11.386" v="2774"/>
        <pc:sldMkLst>
          <pc:docMk/>
          <pc:sldMk cId="2210181744" sldId="261"/>
        </pc:sldMkLst>
        <pc:spChg chg="add mod">
          <ac:chgData name="Matej Vaľko" userId="6a3e5f14-112a-4876-b5df-59c0da8f7739" providerId="ADAL" clId="{7F7C084C-650E-4866-8C62-009241D9B88F}" dt="2026-09-05T13:05:58.411" v="1110" actId="207"/>
          <ac:spMkLst>
            <pc:docMk/>
            <pc:sldMk cId="2210181744" sldId="261"/>
            <ac:spMk id="2" creationId="{2204AFF5-E5CB-B96A-A3AB-132607D65004}"/>
          </ac:spMkLst>
        </pc:spChg>
        <pc:spChg chg="mod">
          <ac:chgData name="Matej Vaľko" userId="6a3e5f14-112a-4876-b5df-59c0da8f7739" providerId="ADAL" clId="{7F7C084C-650E-4866-8C62-009241D9B88F}" dt="2026-09-05T12:47:30.229" v="831" actId="255"/>
          <ac:spMkLst>
            <pc:docMk/>
            <pc:sldMk cId="2210181744" sldId="261"/>
            <ac:spMk id="3" creationId="{6509FA2D-A25A-86C8-8883-41785715FE6B}"/>
          </ac:spMkLst>
        </pc:spChg>
      </pc:sldChg>
      <pc:sldChg chg="modSp add del mod">
        <pc:chgData name="Matej Vaľko" userId="6a3e5f14-112a-4876-b5df-59c0da8f7739" providerId="ADAL" clId="{7F7C084C-650E-4866-8C62-009241D9B88F}" dt="2026-09-05T15:29:28.353" v="2247" actId="2696"/>
        <pc:sldMkLst>
          <pc:docMk/>
          <pc:sldMk cId="3256709973" sldId="262"/>
        </pc:sldMkLst>
        <pc:spChg chg="mod">
          <ac:chgData name="Matej Vaľko" userId="6a3e5f14-112a-4876-b5df-59c0da8f7739" providerId="ADAL" clId="{7F7C084C-650E-4866-8C62-009241D9B88F}" dt="2026-09-05T11:07:18.991" v="423" actId="20577"/>
          <ac:spMkLst>
            <pc:docMk/>
            <pc:sldMk cId="3256709973" sldId="262"/>
            <ac:spMk id="3" creationId="{AA5B2BFB-A7E7-7F23-F72F-E113D9EBA01F}"/>
          </ac:spMkLst>
        </pc:spChg>
      </pc:sldChg>
      <pc:sldChg chg="addSp delSp modSp add del mod ord modClrScheme chgLayout">
        <pc:chgData name="Matej Vaľko" userId="6a3e5f14-112a-4876-b5df-59c0da8f7739" providerId="ADAL" clId="{7F7C084C-650E-4866-8C62-009241D9B88F}" dt="2026-09-05T13:04:50.020" v="1092" actId="47"/>
        <pc:sldMkLst>
          <pc:docMk/>
          <pc:sldMk cId="125774067" sldId="263"/>
        </pc:sldMkLst>
        <pc:spChg chg="del">
          <ac:chgData name="Matej Vaľko" userId="6a3e5f14-112a-4876-b5df-59c0da8f7739" providerId="ADAL" clId="{7F7C084C-650E-4866-8C62-009241D9B88F}" dt="2026-09-05T11:18:35.725" v="490" actId="700"/>
          <ac:spMkLst>
            <pc:docMk/>
            <pc:sldMk cId="125774067" sldId="263"/>
            <ac:spMk id="2" creationId="{CD3C474A-C795-3473-11E3-72120C54F8DD}"/>
          </ac:spMkLst>
        </pc:spChg>
        <pc:spChg chg="del">
          <ac:chgData name="Matej Vaľko" userId="6a3e5f14-112a-4876-b5df-59c0da8f7739" providerId="ADAL" clId="{7F7C084C-650E-4866-8C62-009241D9B88F}" dt="2026-09-05T11:18:35.725" v="490" actId="700"/>
          <ac:spMkLst>
            <pc:docMk/>
            <pc:sldMk cId="125774067" sldId="263"/>
            <ac:spMk id="3" creationId="{C81FF0D2-C3AA-D23C-6A09-8C6C64A3664F}"/>
          </ac:spMkLst>
        </pc:spChg>
        <pc:spChg chg="del mod ord">
          <ac:chgData name="Matej Vaľko" userId="6a3e5f14-112a-4876-b5df-59c0da8f7739" providerId="ADAL" clId="{7F7C084C-650E-4866-8C62-009241D9B88F}" dt="2026-09-05T11:18:35.725" v="490" actId="700"/>
          <ac:spMkLst>
            <pc:docMk/>
            <pc:sldMk cId="125774067" sldId="263"/>
            <ac:spMk id="4" creationId="{A7B24638-15AF-2809-C0D7-ED264B35E3D1}"/>
          </ac:spMkLst>
        </pc:spChg>
        <pc:spChg chg="del mod ord">
          <ac:chgData name="Matej Vaľko" userId="6a3e5f14-112a-4876-b5df-59c0da8f7739" providerId="ADAL" clId="{7F7C084C-650E-4866-8C62-009241D9B88F}" dt="2026-09-05T11:18:35.725" v="490" actId="700"/>
          <ac:spMkLst>
            <pc:docMk/>
            <pc:sldMk cId="125774067" sldId="263"/>
            <ac:spMk id="5" creationId="{6E0FF664-E20D-E07F-FEA4-2B66ABA9F595}"/>
          </ac:spMkLst>
        </pc:spChg>
        <pc:spChg chg="add mod ord">
          <ac:chgData name="Matej Vaľko" userId="6a3e5f14-112a-4876-b5df-59c0da8f7739" providerId="ADAL" clId="{7F7C084C-650E-4866-8C62-009241D9B88F}" dt="2026-09-05T11:18:35.725" v="490" actId="700"/>
          <ac:spMkLst>
            <pc:docMk/>
            <pc:sldMk cId="125774067" sldId="263"/>
            <ac:spMk id="6" creationId="{11BA4C33-0309-00A3-81AD-3EC0B8B41DA6}"/>
          </ac:spMkLst>
        </pc:spChg>
        <pc:spChg chg="add mod ord">
          <ac:chgData name="Matej Vaľko" userId="6a3e5f14-112a-4876-b5df-59c0da8f7739" providerId="ADAL" clId="{7F7C084C-650E-4866-8C62-009241D9B88F}" dt="2026-09-05T12:38:07.656" v="671" actId="20577"/>
          <ac:spMkLst>
            <pc:docMk/>
            <pc:sldMk cId="125774067" sldId="263"/>
            <ac:spMk id="7" creationId="{CD0E2AD4-B424-3139-9EB2-1EA6B2A1C822}"/>
          </ac:spMkLst>
        </pc:spChg>
      </pc:sldChg>
      <pc:sldChg chg="addSp delSp modSp add mod modTransition">
        <pc:chgData name="Matej Vaľko" userId="6a3e5f14-112a-4876-b5df-59c0da8f7739" providerId="ADAL" clId="{7F7C084C-650E-4866-8C62-009241D9B88F}" dt="2026-09-05T15:36:15.849" v="2776"/>
        <pc:sldMkLst>
          <pc:docMk/>
          <pc:sldMk cId="4087573191" sldId="264"/>
        </pc:sldMkLst>
        <pc:spChg chg="mod">
          <ac:chgData name="Matej Vaľko" userId="6a3e5f14-112a-4876-b5df-59c0da8f7739" providerId="ADAL" clId="{7F7C084C-650E-4866-8C62-009241D9B88F}" dt="2026-09-05T12:46:12.206" v="756" actId="20577"/>
          <ac:spMkLst>
            <pc:docMk/>
            <pc:sldMk cId="4087573191" sldId="264"/>
            <ac:spMk id="3" creationId="{67CEA409-159A-8A3A-982F-EDD54F5AE5F8}"/>
          </ac:spMkLst>
        </pc:spChg>
        <pc:spChg chg="mod">
          <ac:chgData name="Matej Vaľko" userId="6a3e5f14-112a-4876-b5df-59c0da8f7739" providerId="ADAL" clId="{7F7C084C-650E-4866-8C62-009241D9B88F}" dt="2026-09-05T12:45:20.754" v="745" actId="255"/>
          <ac:spMkLst>
            <pc:docMk/>
            <pc:sldMk cId="4087573191" sldId="264"/>
            <ac:spMk id="5" creationId="{6704A399-08F9-0114-188D-CEC86843DF61}"/>
          </ac:spMkLst>
        </pc:spChg>
        <pc:picChg chg="add del mod">
          <ac:chgData name="Matej Vaľko" userId="6a3e5f14-112a-4876-b5df-59c0da8f7739" providerId="ADAL" clId="{7F7C084C-650E-4866-8C62-009241D9B88F}" dt="2026-09-05T13:05:24.143" v="1106" actId="478"/>
          <ac:picMkLst>
            <pc:docMk/>
            <pc:sldMk cId="4087573191" sldId="264"/>
            <ac:picMk id="2" creationId="{17B90476-ECE3-0241-F8D8-E735EA2F01D7}"/>
          </ac:picMkLst>
        </pc:picChg>
        <pc:picChg chg="add mod">
          <ac:chgData name="Matej Vaľko" userId="6a3e5f14-112a-4876-b5df-59c0da8f7739" providerId="ADAL" clId="{7F7C084C-650E-4866-8C62-009241D9B88F}" dt="2026-09-05T13:05:34.669" v="1109" actId="1076"/>
          <ac:picMkLst>
            <pc:docMk/>
            <pc:sldMk cId="4087573191" sldId="264"/>
            <ac:picMk id="6" creationId="{63CB08BC-D44E-2C05-68C2-13B863AA3014}"/>
          </ac:picMkLst>
        </pc:picChg>
        <pc:picChg chg="del">
          <ac:chgData name="Matej Vaľko" userId="6a3e5f14-112a-4876-b5df-59c0da8f7739" providerId="ADAL" clId="{7F7C084C-650E-4866-8C62-009241D9B88F}" dt="2026-09-05T12:44:58.976" v="738" actId="478"/>
          <ac:picMkLst>
            <pc:docMk/>
            <pc:sldMk cId="4087573191" sldId="264"/>
            <ac:picMk id="8" creationId="{3766439C-E167-5ABB-FAEF-7CBCAEABF28E}"/>
          </ac:picMkLst>
        </pc:picChg>
      </pc:sldChg>
      <pc:sldChg chg="addSp delSp modSp add mod modTransition">
        <pc:chgData name="Matej Vaľko" userId="6a3e5f14-112a-4876-b5df-59c0da8f7739" providerId="ADAL" clId="{7F7C084C-650E-4866-8C62-009241D9B88F}" dt="2026-09-05T15:36:18.720" v="2777"/>
        <pc:sldMkLst>
          <pc:docMk/>
          <pc:sldMk cId="28615141" sldId="265"/>
        </pc:sldMkLst>
        <pc:spChg chg="mod">
          <ac:chgData name="Matej Vaľko" userId="6a3e5f14-112a-4876-b5df-59c0da8f7739" providerId="ADAL" clId="{7F7C084C-650E-4866-8C62-009241D9B88F}" dt="2026-09-05T13:32:25.137" v="1420" actId="20577"/>
          <ac:spMkLst>
            <pc:docMk/>
            <pc:sldMk cId="28615141" sldId="265"/>
            <ac:spMk id="3" creationId="{DEAB9D46-3E1F-284E-C31A-06265E47D0D8}"/>
          </ac:spMkLst>
        </pc:spChg>
        <pc:spChg chg="mod">
          <ac:chgData name="Matej Vaľko" userId="6a3e5f14-112a-4876-b5df-59c0da8f7739" providerId="ADAL" clId="{7F7C084C-650E-4866-8C62-009241D9B88F}" dt="2026-09-05T13:26:38.050" v="1180" actId="20577"/>
          <ac:spMkLst>
            <pc:docMk/>
            <pc:sldMk cId="28615141" sldId="265"/>
            <ac:spMk id="5" creationId="{91CE5A2A-15CB-BD25-C099-EB0EEEACE660}"/>
          </ac:spMkLst>
        </pc:spChg>
        <pc:picChg chg="del">
          <ac:chgData name="Matej Vaľko" userId="6a3e5f14-112a-4876-b5df-59c0da8f7739" providerId="ADAL" clId="{7F7C084C-650E-4866-8C62-009241D9B88F}" dt="2026-09-05T13:26:40.573" v="1181" actId="478"/>
          <ac:picMkLst>
            <pc:docMk/>
            <pc:sldMk cId="28615141" sldId="265"/>
            <ac:picMk id="8" creationId="{87513C58-C6A3-75E2-56E1-56CE907A2887}"/>
          </ac:picMkLst>
        </pc:picChg>
        <pc:picChg chg="add mod">
          <ac:chgData name="Matej Vaľko" userId="6a3e5f14-112a-4876-b5df-59c0da8f7739" providerId="ADAL" clId="{7F7C084C-650E-4866-8C62-009241D9B88F}" dt="2026-09-05T13:27:15.426" v="1184" actId="1076"/>
          <ac:picMkLst>
            <pc:docMk/>
            <pc:sldMk cId="28615141" sldId="265"/>
            <ac:picMk id="1026" creationId="{49F6D4AD-3012-A1D6-B3B4-BCD03DF304EE}"/>
          </ac:picMkLst>
        </pc:picChg>
        <pc:picChg chg="add mod">
          <ac:chgData name="Matej Vaľko" userId="6a3e5f14-112a-4876-b5df-59c0da8f7739" providerId="ADAL" clId="{7F7C084C-650E-4866-8C62-009241D9B88F}" dt="2026-09-05T13:27:51.601" v="1189" actId="1076"/>
          <ac:picMkLst>
            <pc:docMk/>
            <pc:sldMk cId="28615141" sldId="265"/>
            <ac:picMk id="1028" creationId="{32413A1C-38DD-1831-4564-E7E58C0877DE}"/>
          </ac:picMkLst>
        </pc:picChg>
      </pc:sldChg>
      <pc:sldChg chg="add del ord">
        <pc:chgData name="Matej Vaľko" userId="6a3e5f14-112a-4876-b5df-59c0da8f7739" providerId="ADAL" clId="{7F7C084C-650E-4866-8C62-009241D9B88F}" dt="2026-09-05T13:26:20.725" v="1114" actId="47"/>
        <pc:sldMkLst>
          <pc:docMk/>
          <pc:sldMk cId="84253342" sldId="265"/>
        </pc:sldMkLst>
      </pc:sldChg>
      <pc:sldChg chg="addSp delSp modSp add mod modTransition">
        <pc:chgData name="Matej Vaľko" userId="6a3e5f14-112a-4876-b5df-59c0da8f7739" providerId="ADAL" clId="{7F7C084C-650E-4866-8C62-009241D9B88F}" dt="2026-09-05T15:36:21.779" v="2778"/>
        <pc:sldMkLst>
          <pc:docMk/>
          <pc:sldMk cId="763767889" sldId="266"/>
        </pc:sldMkLst>
        <pc:spChg chg="mod">
          <ac:chgData name="Matej Vaľko" userId="6a3e5f14-112a-4876-b5df-59c0da8f7739" providerId="ADAL" clId="{7F7C084C-650E-4866-8C62-009241D9B88F}" dt="2026-09-05T13:58:50.115" v="2100" actId="1076"/>
          <ac:spMkLst>
            <pc:docMk/>
            <pc:sldMk cId="763767889" sldId="266"/>
            <ac:spMk id="3" creationId="{BFF30F4A-ED86-4A23-FF13-676B09BB2B7A}"/>
          </ac:spMkLst>
        </pc:spChg>
        <pc:spChg chg="mod">
          <ac:chgData name="Matej Vaľko" userId="6a3e5f14-112a-4876-b5df-59c0da8f7739" providerId="ADAL" clId="{7F7C084C-650E-4866-8C62-009241D9B88F}" dt="2026-09-05T13:58:47.043" v="2099" actId="1076"/>
          <ac:spMkLst>
            <pc:docMk/>
            <pc:sldMk cId="763767889" sldId="266"/>
            <ac:spMk id="5" creationId="{2B552506-94F1-1F4F-C189-D3DB025B4E3C}"/>
          </ac:spMkLst>
        </pc:spChg>
        <pc:spChg chg="add mod">
          <ac:chgData name="Matej Vaľko" userId="6a3e5f14-112a-4876-b5df-59c0da8f7739" providerId="ADAL" clId="{7F7C084C-650E-4866-8C62-009241D9B88F}" dt="2026-09-05T13:59:07.824" v="2104" actId="1076"/>
          <ac:spMkLst>
            <pc:docMk/>
            <pc:sldMk cId="763767889" sldId="266"/>
            <ac:spMk id="12" creationId="{4526A8C5-033C-064D-02CF-71E1ED5FD623}"/>
          </ac:spMkLst>
        </pc:spChg>
        <pc:spChg chg="add mod">
          <ac:chgData name="Matej Vaľko" userId="6a3e5f14-112a-4876-b5df-59c0da8f7739" providerId="ADAL" clId="{7F7C084C-650E-4866-8C62-009241D9B88F}" dt="2026-09-05T13:59:03.045" v="2103" actId="1076"/>
          <ac:spMkLst>
            <pc:docMk/>
            <pc:sldMk cId="763767889" sldId="266"/>
            <ac:spMk id="15" creationId="{30B9685F-A307-5684-699C-847B38B3C050}"/>
          </ac:spMkLst>
        </pc:spChg>
        <pc:spChg chg="add mod">
          <ac:chgData name="Matej Vaľko" userId="6a3e5f14-112a-4876-b5df-59c0da8f7739" providerId="ADAL" clId="{7F7C084C-650E-4866-8C62-009241D9B88F}" dt="2026-09-05T13:59:48.301" v="2114" actId="1076"/>
          <ac:spMkLst>
            <pc:docMk/>
            <pc:sldMk cId="763767889" sldId="266"/>
            <ac:spMk id="18" creationId="{9420DAF4-BA75-CE13-5772-AE0153E12BA3}"/>
          </ac:spMkLst>
        </pc:spChg>
        <pc:picChg chg="add del mod">
          <ac:chgData name="Matej Vaľko" userId="6a3e5f14-112a-4876-b5df-59c0da8f7739" providerId="ADAL" clId="{7F7C084C-650E-4866-8C62-009241D9B88F}" dt="2026-09-05T13:56:32.791" v="2077" actId="478"/>
          <ac:picMkLst>
            <pc:docMk/>
            <pc:sldMk cId="763767889" sldId="266"/>
            <ac:picMk id="4" creationId="{893A795B-0BC1-B037-C7AF-5067DAC1643B}"/>
          </ac:picMkLst>
        </pc:picChg>
        <pc:picChg chg="add del mod">
          <ac:chgData name="Matej Vaľko" userId="6a3e5f14-112a-4876-b5df-59c0da8f7739" providerId="ADAL" clId="{7F7C084C-650E-4866-8C62-009241D9B88F}" dt="2026-09-05T13:56:32.791" v="2077" actId="478"/>
          <ac:picMkLst>
            <pc:docMk/>
            <pc:sldMk cId="763767889" sldId="266"/>
            <ac:picMk id="7" creationId="{DC9D8C2D-D62A-17A7-6C2A-0276B0D89B3E}"/>
          </ac:picMkLst>
        </pc:picChg>
        <pc:picChg chg="add del mod">
          <ac:chgData name="Matej Vaľko" userId="6a3e5f14-112a-4876-b5df-59c0da8f7739" providerId="ADAL" clId="{7F7C084C-650E-4866-8C62-009241D9B88F}" dt="2026-09-05T13:56:32.791" v="2077" actId="478"/>
          <ac:picMkLst>
            <pc:docMk/>
            <pc:sldMk cId="763767889" sldId="266"/>
            <ac:picMk id="9" creationId="{B191CEEE-A117-3525-5593-5226EEB64DB8}"/>
          </ac:picMkLst>
        </pc:picChg>
        <pc:picChg chg="add mod">
          <ac:chgData name="Matej Vaľko" userId="6a3e5f14-112a-4876-b5df-59c0da8f7739" providerId="ADAL" clId="{7F7C084C-650E-4866-8C62-009241D9B88F}" dt="2026-09-05T13:58:56.536" v="2101" actId="1076"/>
          <ac:picMkLst>
            <pc:docMk/>
            <pc:sldMk cId="763767889" sldId="266"/>
            <ac:picMk id="11" creationId="{89D2E0EA-FB62-C8FF-FCB9-AE3786A85522}"/>
          </ac:picMkLst>
        </pc:picChg>
        <pc:picChg chg="add mod">
          <ac:chgData name="Matej Vaľko" userId="6a3e5f14-112a-4876-b5df-59c0da8f7739" providerId="ADAL" clId="{7F7C084C-650E-4866-8C62-009241D9B88F}" dt="2026-09-05T13:58:59.762" v="2102" actId="1076"/>
          <ac:picMkLst>
            <pc:docMk/>
            <pc:sldMk cId="763767889" sldId="266"/>
            <ac:picMk id="14" creationId="{2AD982B2-76FF-1DD7-0EAB-42BFAF919B79}"/>
          </ac:picMkLst>
        </pc:picChg>
        <pc:picChg chg="add mod">
          <ac:chgData name="Matej Vaľko" userId="6a3e5f14-112a-4876-b5df-59c0da8f7739" providerId="ADAL" clId="{7F7C084C-650E-4866-8C62-009241D9B88F}" dt="2026-09-05T13:59:29.771" v="2108" actId="1076"/>
          <ac:picMkLst>
            <pc:docMk/>
            <pc:sldMk cId="763767889" sldId="266"/>
            <ac:picMk id="17" creationId="{A74E604F-2C35-DD57-0FF0-CE2FDBDBACDB}"/>
          </ac:picMkLst>
        </pc:picChg>
        <pc:picChg chg="del">
          <ac:chgData name="Matej Vaľko" userId="6a3e5f14-112a-4876-b5df-59c0da8f7739" providerId="ADAL" clId="{7F7C084C-650E-4866-8C62-009241D9B88F}" dt="2026-09-05T13:48:24.066" v="2054" actId="478"/>
          <ac:picMkLst>
            <pc:docMk/>
            <pc:sldMk cId="763767889" sldId="266"/>
            <ac:picMk id="1026" creationId="{8B7979C2-755C-076D-57F3-4B399140F197}"/>
          </ac:picMkLst>
        </pc:picChg>
        <pc:picChg chg="del">
          <ac:chgData name="Matej Vaľko" userId="6a3e5f14-112a-4876-b5df-59c0da8f7739" providerId="ADAL" clId="{7F7C084C-650E-4866-8C62-009241D9B88F}" dt="2026-09-05T13:48:24.849" v="2055" actId="478"/>
          <ac:picMkLst>
            <pc:docMk/>
            <pc:sldMk cId="763767889" sldId="266"/>
            <ac:picMk id="1028" creationId="{999AA1FD-D603-556F-E0D7-5912B25D1852}"/>
          </ac:picMkLst>
        </pc:picChg>
      </pc:sldChg>
      <pc:sldChg chg="modSp add del mod">
        <pc:chgData name="Matej Vaľko" userId="6a3e5f14-112a-4876-b5df-59c0da8f7739" providerId="ADAL" clId="{7F7C084C-650E-4866-8C62-009241D9B88F}" dt="2026-09-05T15:29:13.995" v="2246" actId="2696"/>
        <pc:sldMkLst>
          <pc:docMk/>
          <pc:sldMk cId="2240658090" sldId="267"/>
        </pc:sldMkLst>
        <pc:spChg chg="mod">
          <ac:chgData name="Matej Vaľko" userId="6a3e5f14-112a-4876-b5df-59c0da8f7739" providerId="ADAL" clId="{7F7C084C-650E-4866-8C62-009241D9B88F}" dt="2026-09-05T15:28:10.867" v="2193" actId="6549"/>
          <ac:spMkLst>
            <pc:docMk/>
            <pc:sldMk cId="2240658090" sldId="267"/>
            <ac:spMk id="2" creationId="{9FC609C2-40AD-0B9D-EC74-085F5E3E63A9}"/>
          </ac:spMkLst>
        </pc:spChg>
        <pc:spChg chg="mod">
          <ac:chgData name="Matej Vaľko" userId="6a3e5f14-112a-4876-b5df-59c0da8f7739" providerId="ADAL" clId="{7F7C084C-650E-4866-8C62-009241D9B88F}" dt="2026-09-05T15:27:57.705" v="2192" actId="20577"/>
          <ac:spMkLst>
            <pc:docMk/>
            <pc:sldMk cId="2240658090" sldId="267"/>
            <ac:spMk id="3" creationId="{2CA7C942-1314-2C53-31F8-C60F206F227A}"/>
          </ac:spMkLst>
        </pc:spChg>
      </pc:sldChg>
      <pc:sldChg chg="modSp new mod modTransition">
        <pc:chgData name="Matej Vaľko" userId="6a3e5f14-112a-4876-b5df-59c0da8f7739" providerId="ADAL" clId="{7F7C084C-650E-4866-8C62-009241D9B88F}" dt="2026-09-05T15:36:25.529" v="2779"/>
        <pc:sldMkLst>
          <pc:docMk/>
          <pc:sldMk cId="81885011" sldId="268"/>
        </pc:sldMkLst>
        <pc:spChg chg="mod">
          <ac:chgData name="Matej Vaľko" userId="6a3e5f14-112a-4876-b5df-59c0da8f7739" providerId="ADAL" clId="{7F7C084C-650E-4866-8C62-009241D9B88F}" dt="2026-09-05T15:33:57.152" v="2621" actId="20577"/>
          <ac:spMkLst>
            <pc:docMk/>
            <pc:sldMk cId="81885011" sldId="268"/>
            <ac:spMk id="2" creationId="{0C584C4A-C918-5336-32D2-603F3A90EF3D}"/>
          </ac:spMkLst>
        </pc:spChg>
        <pc:spChg chg="mod">
          <ac:chgData name="Matej Vaľko" userId="6a3e5f14-112a-4876-b5df-59c0da8f7739" providerId="ADAL" clId="{7F7C084C-650E-4866-8C62-009241D9B88F}" dt="2026-09-05T15:28:36.201" v="2219" actId="20577"/>
          <ac:spMkLst>
            <pc:docMk/>
            <pc:sldMk cId="81885011" sldId="268"/>
            <ac:spMk id="3" creationId="{F8052FAC-1D79-51F2-75B0-802695AE1D26}"/>
          </ac:spMkLst>
        </pc:spChg>
        <pc:spChg chg="mod">
          <ac:chgData name="Matej Vaľko" userId="6a3e5f14-112a-4876-b5df-59c0da8f7739" providerId="ADAL" clId="{7F7C084C-650E-4866-8C62-009241D9B88F}" dt="2026-09-05T15:35:54.836" v="2771" actId="20577"/>
          <ac:spMkLst>
            <pc:docMk/>
            <pc:sldMk cId="81885011" sldId="268"/>
            <ac:spMk id="4" creationId="{52E8774B-8B03-744C-28A7-261B081A146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3B6AA9-7975-354A-A998-04EF9469A609}" type="datetimeFigureOut">
              <a:rPr lang="sk-SK" smtClean="0"/>
              <a:t>5. 9. 2026</a:t>
            </a:fld>
            <a:endParaRPr lang="sk-S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k-S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BE1512-5E53-DD4B-AFA2-A8661F5B2C62}" type="slidenum">
              <a:rPr lang="sk-SK" smtClean="0"/>
              <a:t>‹#›</a:t>
            </a:fld>
            <a:endParaRPr lang="sk-SK"/>
          </a:p>
        </p:txBody>
      </p:sp>
    </p:spTree>
    <p:extLst>
      <p:ext uri="{BB962C8B-B14F-4D97-AF65-F5344CB8AC3E}">
        <p14:creationId xmlns:p14="http://schemas.microsoft.com/office/powerpoint/2010/main" val="1666565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Úvod">
    <p:bg>
      <p:bgPr>
        <a:solidFill>
          <a:schemeClr val="accent1">
            <a:lumMod val="50000"/>
          </a:schemeClr>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28F018F4-B38F-2E44-8A38-1A1EA2D36F56}"/>
              </a:ext>
            </a:extLst>
          </p:cNvPr>
          <p:cNvSpPr>
            <a:spLocks noGrp="1"/>
          </p:cNvSpPr>
          <p:nvPr>
            <p:ph type="body" sz="quarter" idx="10" hasCustomPrompt="1"/>
          </p:nvPr>
        </p:nvSpPr>
        <p:spPr>
          <a:xfrm>
            <a:off x="1097911" y="2515053"/>
            <a:ext cx="9996178" cy="707118"/>
          </a:xfrm>
          <a:prstGeom prst="rect">
            <a:avLst/>
          </a:prstGeom>
        </p:spPr>
        <p:txBody>
          <a:bodyPr>
            <a:noAutofit/>
          </a:bodyPr>
          <a:lstStyle>
            <a:lvl1pPr marL="0" indent="0">
              <a:buNone/>
              <a:defRPr sz="4800">
                <a:solidFill>
                  <a:schemeClr val="bg1"/>
                </a:solidFill>
                <a:latin typeface="Arial" panose="020B0604020202020204" pitchFamily="34" charset="0"/>
                <a:cs typeface="Arial" panose="020B0604020202020204" pitchFamily="34" charset="0"/>
              </a:defRPr>
            </a:lvl1pPr>
          </a:lstStyle>
          <a:p>
            <a:pPr lvl="0"/>
            <a:r>
              <a:rPr lang="sk-SK" dirty="0"/>
              <a:t>NADPIS</a:t>
            </a:r>
          </a:p>
        </p:txBody>
      </p:sp>
      <p:sp>
        <p:nvSpPr>
          <p:cNvPr id="13" name="Text Placeholder 11">
            <a:extLst>
              <a:ext uri="{FF2B5EF4-FFF2-40B4-BE49-F238E27FC236}">
                <a16:creationId xmlns:a16="http://schemas.microsoft.com/office/drawing/2014/main" id="{4B950876-6C55-6740-A374-92050844C5D3}"/>
              </a:ext>
            </a:extLst>
          </p:cNvPr>
          <p:cNvSpPr>
            <a:spLocks noGrp="1"/>
          </p:cNvSpPr>
          <p:nvPr>
            <p:ph type="body" sz="quarter" idx="11" hasCustomPrompt="1"/>
          </p:nvPr>
        </p:nvSpPr>
        <p:spPr>
          <a:xfrm>
            <a:off x="1097911" y="3222171"/>
            <a:ext cx="9996178" cy="1382486"/>
          </a:xfrm>
          <a:prstGeom prst="rect">
            <a:avLst/>
          </a:prstGeom>
        </p:spPr>
        <p:txBody>
          <a:bodyPr>
            <a:noAutofit/>
          </a:bodyPr>
          <a:lstStyle>
            <a:lvl1pPr marL="0" indent="0">
              <a:buNone/>
              <a:defRPr sz="2800">
                <a:solidFill>
                  <a:schemeClr val="bg1"/>
                </a:solidFill>
                <a:latin typeface="Arial" panose="020B0604020202020204" pitchFamily="34" charset="0"/>
                <a:cs typeface="Arial" panose="020B0604020202020204" pitchFamily="34" charset="0"/>
              </a:defRPr>
            </a:lvl1pPr>
          </a:lstStyle>
          <a:p>
            <a:pPr lvl="0"/>
            <a:r>
              <a:rPr lang="sk-SK" dirty="0"/>
              <a:t>PODNADPIS PREZENTÁCIE</a:t>
            </a:r>
          </a:p>
        </p:txBody>
      </p:sp>
      <p:sp>
        <p:nvSpPr>
          <p:cNvPr id="11" name="Text Placeholder 11">
            <a:extLst>
              <a:ext uri="{FF2B5EF4-FFF2-40B4-BE49-F238E27FC236}">
                <a16:creationId xmlns:a16="http://schemas.microsoft.com/office/drawing/2014/main" id="{CB97A56A-3D72-2A4C-95D1-7235114C82EA}"/>
              </a:ext>
            </a:extLst>
          </p:cNvPr>
          <p:cNvSpPr>
            <a:spLocks noGrp="1"/>
          </p:cNvSpPr>
          <p:nvPr>
            <p:ph type="body" sz="quarter" idx="12" hasCustomPrompt="1"/>
          </p:nvPr>
        </p:nvSpPr>
        <p:spPr>
          <a:xfrm>
            <a:off x="1097911" y="4609193"/>
            <a:ext cx="9996178" cy="370114"/>
          </a:xfrm>
          <a:prstGeom prst="rect">
            <a:avLst/>
          </a:prstGeom>
        </p:spPr>
        <p:txBody>
          <a:bodyPr anchor="ctr">
            <a:noAutofit/>
          </a:bodyPr>
          <a:lstStyle>
            <a:lvl1pPr marL="0" indent="0" algn="r">
              <a:buNone/>
              <a:defRPr sz="1600">
                <a:solidFill>
                  <a:schemeClr val="bg1"/>
                </a:solidFill>
                <a:latin typeface="Arial" panose="020B0604020202020204" pitchFamily="34" charset="0"/>
                <a:cs typeface="Arial" panose="020B0604020202020204" pitchFamily="34" charset="0"/>
              </a:defRPr>
            </a:lvl1pPr>
          </a:lstStyle>
          <a:p>
            <a:pPr lvl="0"/>
            <a:r>
              <a:rPr lang="sk-SK" dirty="0"/>
              <a:t>Meno a priezvisko študenta</a:t>
            </a:r>
          </a:p>
        </p:txBody>
      </p:sp>
      <p:sp>
        <p:nvSpPr>
          <p:cNvPr id="14" name="Text Placeholder 11">
            <a:extLst>
              <a:ext uri="{FF2B5EF4-FFF2-40B4-BE49-F238E27FC236}">
                <a16:creationId xmlns:a16="http://schemas.microsoft.com/office/drawing/2014/main" id="{22810C69-3273-DA4A-BFEE-D5ABF84768D0}"/>
              </a:ext>
            </a:extLst>
          </p:cNvPr>
          <p:cNvSpPr>
            <a:spLocks noGrp="1"/>
          </p:cNvSpPr>
          <p:nvPr>
            <p:ph type="body" sz="quarter" idx="13" hasCustomPrompt="1"/>
          </p:nvPr>
        </p:nvSpPr>
        <p:spPr>
          <a:xfrm>
            <a:off x="1097911" y="4983661"/>
            <a:ext cx="9996178" cy="370114"/>
          </a:xfrm>
          <a:prstGeom prst="rect">
            <a:avLst/>
          </a:prstGeom>
        </p:spPr>
        <p:txBody>
          <a:bodyPr anchor="ctr">
            <a:noAutofit/>
          </a:bodyPr>
          <a:lstStyle>
            <a:lvl1pPr marL="0" indent="0" algn="r">
              <a:buNone/>
              <a:defRPr sz="1600">
                <a:solidFill>
                  <a:schemeClr val="bg1"/>
                </a:solidFill>
                <a:latin typeface="Arial" panose="020B0604020202020204" pitchFamily="34" charset="0"/>
                <a:cs typeface="Arial" panose="020B0604020202020204" pitchFamily="34" charset="0"/>
              </a:defRPr>
            </a:lvl1pPr>
          </a:lstStyle>
          <a:p>
            <a:pPr lvl="0"/>
            <a:r>
              <a:rPr lang="sk-SK" dirty="0"/>
              <a:t>Meno a priezvisko školiteľa</a:t>
            </a:r>
          </a:p>
        </p:txBody>
      </p:sp>
      <p:sp>
        <p:nvSpPr>
          <p:cNvPr id="15" name="Text Placeholder 11">
            <a:extLst>
              <a:ext uri="{FF2B5EF4-FFF2-40B4-BE49-F238E27FC236}">
                <a16:creationId xmlns:a16="http://schemas.microsoft.com/office/drawing/2014/main" id="{B98B4246-0B6F-E640-B986-82EBEB43412C}"/>
              </a:ext>
            </a:extLst>
          </p:cNvPr>
          <p:cNvSpPr>
            <a:spLocks noGrp="1"/>
          </p:cNvSpPr>
          <p:nvPr>
            <p:ph type="body" sz="quarter" idx="14" hasCustomPrompt="1"/>
          </p:nvPr>
        </p:nvSpPr>
        <p:spPr>
          <a:xfrm>
            <a:off x="1097911" y="5356294"/>
            <a:ext cx="9996178" cy="370114"/>
          </a:xfrm>
          <a:prstGeom prst="rect">
            <a:avLst/>
          </a:prstGeom>
        </p:spPr>
        <p:txBody>
          <a:bodyPr anchor="ctr">
            <a:noAutofit/>
          </a:bodyPr>
          <a:lstStyle>
            <a:lvl1pPr marL="0" indent="0" algn="r">
              <a:buNone/>
              <a:defRPr sz="1600">
                <a:solidFill>
                  <a:schemeClr val="bg1"/>
                </a:solidFill>
                <a:latin typeface="Arial" panose="020B0604020202020204" pitchFamily="34" charset="0"/>
                <a:cs typeface="Arial" panose="020B0604020202020204" pitchFamily="34" charset="0"/>
              </a:defRPr>
            </a:lvl1pPr>
          </a:lstStyle>
          <a:p>
            <a:pPr lvl="0"/>
            <a:r>
              <a:rPr lang="sk-SK" dirty="0"/>
              <a:t>Názov katedry</a:t>
            </a:r>
          </a:p>
        </p:txBody>
      </p:sp>
      <p:sp>
        <p:nvSpPr>
          <p:cNvPr id="16" name="Text Placeholder 11">
            <a:extLst>
              <a:ext uri="{FF2B5EF4-FFF2-40B4-BE49-F238E27FC236}">
                <a16:creationId xmlns:a16="http://schemas.microsoft.com/office/drawing/2014/main" id="{264C7096-44EF-404A-906C-30A1AD23A7A0}"/>
              </a:ext>
            </a:extLst>
          </p:cNvPr>
          <p:cNvSpPr>
            <a:spLocks noGrp="1"/>
          </p:cNvSpPr>
          <p:nvPr>
            <p:ph type="body" sz="quarter" idx="15" hasCustomPrompt="1"/>
          </p:nvPr>
        </p:nvSpPr>
        <p:spPr>
          <a:xfrm>
            <a:off x="1097911" y="5731180"/>
            <a:ext cx="9996178" cy="370114"/>
          </a:xfrm>
          <a:prstGeom prst="rect">
            <a:avLst/>
          </a:prstGeom>
        </p:spPr>
        <p:txBody>
          <a:bodyPr anchor="ctr">
            <a:noAutofit/>
          </a:bodyPr>
          <a:lstStyle>
            <a:lvl1pPr marL="0" indent="0" algn="r">
              <a:buNone/>
              <a:defRPr sz="1600">
                <a:solidFill>
                  <a:schemeClr val="bg1"/>
                </a:solidFill>
                <a:latin typeface="Arial" panose="020B0604020202020204" pitchFamily="34" charset="0"/>
                <a:cs typeface="Arial" panose="020B0604020202020204" pitchFamily="34" charset="0"/>
              </a:defRPr>
            </a:lvl1pPr>
          </a:lstStyle>
          <a:p>
            <a:pPr lvl="0"/>
            <a:r>
              <a:rPr lang="sk-SK" dirty="0"/>
              <a:t>Dátum</a:t>
            </a:r>
          </a:p>
        </p:txBody>
      </p:sp>
    </p:spTree>
    <p:extLst>
      <p:ext uri="{BB962C8B-B14F-4D97-AF65-F5344CB8AC3E}">
        <p14:creationId xmlns:p14="http://schemas.microsoft.com/office/powerpoint/2010/main" val="2907407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Záver">
    <p:spTree>
      <p:nvGrpSpPr>
        <p:cNvPr id="1" name=""/>
        <p:cNvGrpSpPr/>
        <p:nvPr/>
      </p:nvGrpSpPr>
      <p:grpSpPr>
        <a:xfrm>
          <a:off x="0" y="0"/>
          <a:ext cx="0" cy="0"/>
          <a:chOff x="0" y="0"/>
          <a:chExt cx="0" cy="0"/>
        </a:xfrm>
      </p:grpSpPr>
      <p:sp>
        <p:nvSpPr>
          <p:cNvPr id="10" name="Text Placeholder 11">
            <a:extLst>
              <a:ext uri="{FF2B5EF4-FFF2-40B4-BE49-F238E27FC236}">
                <a16:creationId xmlns:a16="http://schemas.microsoft.com/office/drawing/2014/main" id="{40FF04A3-785C-A946-9332-C2EAFE6328C4}"/>
              </a:ext>
            </a:extLst>
          </p:cNvPr>
          <p:cNvSpPr>
            <a:spLocks noGrp="1"/>
          </p:cNvSpPr>
          <p:nvPr>
            <p:ph type="body" sz="quarter" idx="11" hasCustomPrompt="1"/>
          </p:nvPr>
        </p:nvSpPr>
        <p:spPr>
          <a:xfrm>
            <a:off x="1097911" y="3222170"/>
            <a:ext cx="9996178" cy="1518271"/>
          </a:xfrm>
          <a:prstGeom prst="rect">
            <a:avLst/>
          </a:prstGeom>
        </p:spPr>
        <p:txBody>
          <a:bodyPr>
            <a:noAutofit/>
          </a:bodyPr>
          <a:lstStyle>
            <a:lvl1pPr marL="0" indent="0">
              <a:buNone/>
              <a:defRPr sz="2800">
                <a:solidFill>
                  <a:schemeClr val="bg1"/>
                </a:solidFill>
                <a:latin typeface="Arial" panose="020B0604020202020204" pitchFamily="34" charset="0"/>
                <a:cs typeface="Arial" panose="020B0604020202020204" pitchFamily="34" charset="0"/>
              </a:defRPr>
            </a:lvl1pPr>
          </a:lstStyle>
          <a:p>
            <a:pPr lvl="0"/>
            <a:r>
              <a:rPr lang="sk-SK" dirty="0"/>
              <a:t>ĎAKUJEM ZA POZORNOSŤ</a:t>
            </a:r>
          </a:p>
        </p:txBody>
      </p:sp>
    </p:spTree>
    <p:extLst>
      <p:ext uri="{BB962C8B-B14F-4D97-AF65-F5344CB8AC3E}">
        <p14:creationId xmlns:p14="http://schemas.microsoft.com/office/powerpoint/2010/main" val="5044542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D5D3D52A-DA18-3545-AAEE-E0081083CB97}"/>
              </a:ext>
            </a:extLst>
          </p:cNvPr>
          <p:cNvSpPr>
            <a:spLocks noGrp="1"/>
          </p:cNvSpPr>
          <p:nvPr>
            <p:ph type="body" sz="quarter" idx="13" hasCustomPrompt="1"/>
          </p:nvPr>
        </p:nvSpPr>
        <p:spPr>
          <a:xfrm>
            <a:off x="1146220" y="1609366"/>
            <a:ext cx="10207580" cy="3876675"/>
          </a:xfrm>
          <a:prstGeom prst="rect">
            <a:avLst/>
          </a:prstGeom>
        </p:spPr>
        <p:txBody>
          <a:bodyPr/>
          <a:lstStyle>
            <a:lvl1pPr marL="0" indent="0">
              <a:buNone/>
              <a:defRPr sz="1800"/>
            </a:lvl1pPr>
          </a:lstStyle>
          <a:p>
            <a:pPr algn="just"/>
            <a:r>
              <a:rPr lang="sk-SK" sz="1800" b="0" i="0" u="none" strike="noStrike" kern="1200" dirty="0">
                <a:solidFill>
                  <a:schemeClr val="tx1">
                    <a:lumMod val="85000"/>
                    <a:lumOff val="15000"/>
                  </a:schemeClr>
                </a:solidFill>
                <a:effectLst/>
                <a:latin typeface="Arial" panose="020B0604020202020204" pitchFamily="34" charset="0"/>
                <a:ea typeface="+mn-ea"/>
                <a:cs typeface="Arial" panose="020B0604020202020204" pitchFamily="34" charset="0"/>
              </a:rPr>
              <a:t>Textové pole</a:t>
            </a:r>
            <a:endParaRPr lang="sk-SK" sz="1800" dirty="0">
              <a:solidFill>
                <a:schemeClr val="tx1">
                  <a:lumMod val="85000"/>
                  <a:lumOff val="15000"/>
                </a:schemeClr>
              </a:solidFill>
            </a:endParaRPr>
          </a:p>
        </p:txBody>
      </p:sp>
      <p:sp>
        <p:nvSpPr>
          <p:cNvPr id="11" name="Text Placeholder 10">
            <a:extLst>
              <a:ext uri="{FF2B5EF4-FFF2-40B4-BE49-F238E27FC236}">
                <a16:creationId xmlns:a16="http://schemas.microsoft.com/office/drawing/2014/main" id="{FB86E5B1-08FD-EA40-9D89-2A8FA0CD8CCF}"/>
              </a:ext>
            </a:extLst>
          </p:cNvPr>
          <p:cNvSpPr>
            <a:spLocks noGrp="1"/>
          </p:cNvSpPr>
          <p:nvPr>
            <p:ph type="body" sz="quarter" idx="14" hasCustomPrompt="1"/>
          </p:nvPr>
        </p:nvSpPr>
        <p:spPr>
          <a:xfrm>
            <a:off x="1146221" y="871793"/>
            <a:ext cx="10207580" cy="604838"/>
          </a:xfrm>
          <a:prstGeom prst="rect">
            <a:avLst/>
          </a:prstGeom>
        </p:spPr>
        <p:txBody>
          <a:bodyPr anchor="ctr"/>
          <a:lstStyle>
            <a:lvl1pPr marL="0" indent="0">
              <a:buNone/>
              <a:defRPr sz="2800">
                <a:solidFill>
                  <a:schemeClr val="accent1">
                    <a:lumMod val="50000"/>
                  </a:schemeClr>
                </a:solidFill>
                <a:latin typeface="Arial" panose="020B0604020202020204" pitchFamily="34" charset="0"/>
                <a:cs typeface="Arial" panose="020B0604020202020204" pitchFamily="34" charset="0"/>
              </a:defRPr>
            </a:lvl1pPr>
          </a:lstStyle>
          <a:p>
            <a:pPr lvl="0"/>
            <a:r>
              <a:rPr lang="en-US" dirty="0"/>
              <a:t>NADPIS</a:t>
            </a:r>
            <a:endParaRPr lang="sk-SK" dirty="0"/>
          </a:p>
        </p:txBody>
      </p:sp>
    </p:spTree>
    <p:extLst>
      <p:ext uri="{BB962C8B-B14F-4D97-AF65-F5344CB8AC3E}">
        <p14:creationId xmlns:p14="http://schemas.microsoft.com/office/powerpoint/2010/main" val="1209807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2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D5D3D52A-DA18-3545-AAEE-E0081083CB97}"/>
              </a:ext>
            </a:extLst>
          </p:cNvPr>
          <p:cNvSpPr>
            <a:spLocks noGrp="1"/>
          </p:cNvSpPr>
          <p:nvPr>
            <p:ph type="body" sz="quarter" idx="13" hasCustomPrompt="1"/>
          </p:nvPr>
        </p:nvSpPr>
        <p:spPr>
          <a:xfrm>
            <a:off x="1146220" y="1609366"/>
            <a:ext cx="5015094" cy="3876675"/>
          </a:xfrm>
          <a:prstGeom prst="rect">
            <a:avLst/>
          </a:prstGeom>
        </p:spPr>
        <p:txBody>
          <a:bodyPr/>
          <a:lstStyle>
            <a:lvl1pPr marL="0" indent="0">
              <a:buNone/>
              <a:defRPr sz="1800"/>
            </a:lvl1pPr>
          </a:lstStyle>
          <a:p>
            <a:pPr algn="just"/>
            <a:r>
              <a:rPr lang="sk-SK" sz="1800" b="0" i="0" u="none" strike="noStrike" kern="1200" dirty="0">
                <a:solidFill>
                  <a:schemeClr val="tx1">
                    <a:lumMod val="85000"/>
                    <a:lumOff val="15000"/>
                  </a:schemeClr>
                </a:solidFill>
                <a:effectLst/>
                <a:latin typeface="Arial" panose="020B0604020202020204" pitchFamily="34" charset="0"/>
                <a:ea typeface="+mn-ea"/>
                <a:cs typeface="Arial" panose="020B0604020202020204" pitchFamily="34" charset="0"/>
              </a:rPr>
              <a:t>Textové pole</a:t>
            </a:r>
            <a:endParaRPr lang="sk-SK" sz="1800" dirty="0">
              <a:solidFill>
                <a:schemeClr val="tx1">
                  <a:lumMod val="85000"/>
                  <a:lumOff val="15000"/>
                </a:schemeClr>
              </a:solidFill>
            </a:endParaRPr>
          </a:p>
          <a:p>
            <a:pPr lvl="0"/>
            <a:endParaRPr lang="sk-SK" dirty="0"/>
          </a:p>
        </p:txBody>
      </p:sp>
      <p:sp>
        <p:nvSpPr>
          <p:cNvPr id="11" name="Text Placeholder 10">
            <a:extLst>
              <a:ext uri="{FF2B5EF4-FFF2-40B4-BE49-F238E27FC236}">
                <a16:creationId xmlns:a16="http://schemas.microsoft.com/office/drawing/2014/main" id="{FB86E5B1-08FD-EA40-9D89-2A8FA0CD8CCF}"/>
              </a:ext>
            </a:extLst>
          </p:cNvPr>
          <p:cNvSpPr>
            <a:spLocks noGrp="1"/>
          </p:cNvSpPr>
          <p:nvPr>
            <p:ph type="body" sz="quarter" idx="14" hasCustomPrompt="1"/>
          </p:nvPr>
        </p:nvSpPr>
        <p:spPr>
          <a:xfrm>
            <a:off x="1146221" y="871793"/>
            <a:ext cx="10207580" cy="604838"/>
          </a:xfrm>
          <a:prstGeom prst="rect">
            <a:avLst/>
          </a:prstGeom>
        </p:spPr>
        <p:txBody>
          <a:bodyPr anchor="ctr"/>
          <a:lstStyle>
            <a:lvl1pPr marL="0" indent="0">
              <a:buNone/>
              <a:defRPr sz="2800">
                <a:solidFill>
                  <a:schemeClr val="accent1">
                    <a:lumMod val="50000"/>
                  </a:schemeClr>
                </a:solidFill>
                <a:latin typeface="Arial" panose="020B0604020202020204" pitchFamily="34" charset="0"/>
                <a:cs typeface="Arial" panose="020B0604020202020204" pitchFamily="34" charset="0"/>
              </a:defRPr>
            </a:lvl1pPr>
          </a:lstStyle>
          <a:p>
            <a:pPr lvl="0"/>
            <a:r>
              <a:rPr lang="en-US" dirty="0"/>
              <a:t>NADPIS</a:t>
            </a:r>
            <a:endParaRPr lang="sk-SK" dirty="0"/>
          </a:p>
        </p:txBody>
      </p:sp>
      <p:sp>
        <p:nvSpPr>
          <p:cNvPr id="6" name="Text Placeholder 7">
            <a:extLst>
              <a:ext uri="{FF2B5EF4-FFF2-40B4-BE49-F238E27FC236}">
                <a16:creationId xmlns:a16="http://schemas.microsoft.com/office/drawing/2014/main" id="{E56B732E-6592-2F4F-891F-A80D5BE2632E}"/>
              </a:ext>
            </a:extLst>
          </p:cNvPr>
          <p:cNvSpPr>
            <a:spLocks noGrp="1"/>
          </p:cNvSpPr>
          <p:nvPr>
            <p:ph type="body" sz="quarter" idx="15" hasCustomPrompt="1"/>
          </p:nvPr>
        </p:nvSpPr>
        <p:spPr>
          <a:xfrm>
            <a:off x="6338707" y="1609366"/>
            <a:ext cx="5015094" cy="3876675"/>
          </a:xfrm>
          <a:prstGeom prst="rect">
            <a:avLst/>
          </a:prstGeom>
        </p:spPr>
        <p:txBody>
          <a:bodyPr/>
          <a:lstStyle>
            <a:lvl1pPr marL="0" indent="0">
              <a:buNone/>
              <a:defRPr sz="1800"/>
            </a:lvl1pPr>
          </a:lstStyle>
          <a:p>
            <a:pPr algn="just"/>
            <a:r>
              <a:rPr lang="sk-SK" sz="1800" b="0" i="0" u="none" strike="noStrike" kern="1200" dirty="0">
                <a:solidFill>
                  <a:schemeClr val="tx1">
                    <a:lumMod val="85000"/>
                    <a:lumOff val="15000"/>
                  </a:schemeClr>
                </a:solidFill>
                <a:effectLst/>
                <a:latin typeface="Arial" panose="020B0604020202020204" pitchFamily="34" charset="0"/>
                <a:ea typeface="+mn-ea"/>
                <a:cs typeface="Arial" panose="020B0604020202020204" pitchFamily="34" charset="0"/>
              </a:rPr>
              <a:t>Textové pole</a:t>
            </a:r>
            <a:endParaRPr lang="sk-SK" sz="1800" dirty="0">
              <a:solidFill>
                <a:schemeClr val="tx1">
                  <a:lumMod val="85000"/>
                  <a:lumOff val="15000"/>
                </a:schemeClr>
              </a:solidFill>
            </a:endParaRPr>
          </a:p>
          <a:p>
            <a:pPr lvl="0"/>
            <a:endParaRPr lang="sk-SK" dirty="0"/>
          </a:p>
        </p:txBody>
      </p:sp>
    </p:spTree>
    <p:extLst>
      <p:ext uri="{BB962C8B-B14F-4D97-AF65-F5344CB8AC3E}">
        <p14:creationId xmlns:p14="http://schemas.microsoft.com/office/powerpoint/2010/main" val="1859343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3 text">
    <p:spTree>
      <p:nvGrpSpPr>
        <p:cNvPr id="1" name=""/>
        <p:cNvGrpSpPr/>
        <p:nvPr/>
      </p:nvGrpSpPr>
      <p:grpSpPr>
        <a:xfrm>
          <a:off x="0" y="0"/>
          <a:ext cx="0" cy="0"/>
          <a:chOff x="0" y="0"/>
          <a:chExt cx="0" cy="0"/>
        </a:xfrm>
      </p:grpSpPr>
      <p:sp>
        <p:nvSpPr>
          <p:cNvPr id="22" name="Text Placeholder 7">
            <a:extLst>
              <a:ext uri="{FF2B5EF4-FFF2-40B4-BE49-F238E27FC236}">
                <a16:creationId xmlns:a16="http://schemas.microsoft.com/office/drawing/2014/main" id="{52D4FB48-E4FB-B440-BC34-A2B828DD6E11}"/>
              </a:ext>
            </a:extLst>
          </p:cNvPr>
          <p:cNvSpPr>
            <a:spLocks noGrp="1"/>
          </p:cNvSpPr>
          <p:nvPr>
            <p:ph type="body" sz="quarter" idx="13" hasCustomPrompt="1"/>
          </p:nvPr>
        </p:nvSpPr>
        <p:spPr>
          <a:xfrm>
            <a:off x="1146220" y="1609366"/>
            <a:ext cx="3077437" cy="3876675"/>
          </a:xfrm>
          <a:prstGeom prst="rect">
            <a:avLst/>
          </a:prstGeom>
        </p:spPr>
        <p:txBody>
          <a:bodyPr/>
          <a:lstStyle>
            <a:lvl1pPr marL="0" indent="0">
              <a:buNone/>
              <a:defRPr sz="1800"/>
            </a:lvl1pPr>
          </a:lstStyle>
          <a:p>
            <a:pPr algn="just"/>
            <a:r>
              <a:rPr lang="sk-SK" sz="1800" b="0" i="0" u="none" strike="noStrike" kern="1200" dirty="0">
                <a:solidFill>
                  <a:schemeClr val="tx1">
                    <a:lumMod val="85000"/>
                    <a:lumOff val="15000"/>
                  </a:schemeClr>
                </a:solidFill>
                <a:effectLst/>
                <a:latin typeface="Arial" panose="020B0604020202020204" pitchFamily="34" charset="0"/>
                <a:ea typeface="+mn-ea"/>
                <a:cs typeface="Arial" panose="020B0604020202020204" pitchFamily="34" charset="0"/>
              </a:rPr>
              <a:t>Textové pole</a:t>
            </a:r>
            <a:endParaRPr lang="sk-SK" sz="1800" dirty="0">
              <a:solidFill>
                <a:schemeClr val="tx1">
                  <a:lumMod val="85000"/>
                  <a:lumOff val="15000"/>
                </a:schemeClr>
              </a:solidFill>
            </a:endParaRPr>
          </a:p>
        </p:txBody>
      </p:sp>
      <p:sp>
        <p:nvSpPr>
          <p:cNvPr id="23" name="Text Placeholder 10">
            <a:extLst>
              <a:ext uri="{FF2B5EF4-FFF2-40B4-BE49-F238E27FC236}">
                <a16:creationId xmlns:a16="http://schemas.microsoft.com/office/drawing/2014/main" id="{1A08039C-0937-3943-9727-FB3A92DE27AD}"/>
              </a:ext>
            </a:extLst>
          </p:cNvPr>
          <p:cNvSpPr>
            <a:spLocks noGrp="1"/>
          </p:cNvSpPr>
          <p:nvPr>
            <p:ph type="body" sz="quarter" idx="14" hasCustomPrompt="1"/>
          </p:nvPr>
        </p:nvSpPr>
        <p:spPr>
          <a:xfrm>
            <a:off x="1146221" y="871793"/>
            <a:ext cx="3077437" cy="604838"/>
          </a:xfrm>
          <a:prstGeom prst="rect">
            <a:avLst/>
          </a:prstGeom>
        </p:spPr>
        <p:txBody>
          <a:bodyPr anchor="ctr"/>
          <a:lstStyle>
            <a:lvl1pPr marL="0" indent="0">
              <a:buNone/>
              <a:defRPr sz="2800">
                <a:solidFill>
                  <a:schemeClr val="accent1">
                    <a:lumMod val="50000"/>
                  </a:schemeClr>
                </a:solidFill>
                <a:latin typeface="Arial" panose="020B0604020202020204" pitchFamily="34" charset="0"/>
                <a:cs typeface="Arial" panose="020B0604020202020204" pitchFamily="34" charset="0"/>
              </a:defRPr>
            </a:lvl1pPr>
          </a:lstStyle>
          <a:p>
            <a:pPr lvl="0"/>
            <a:r>
              <a:rPr lang="en-US" dirty="0"/>
              <a:t>NADPIS</a:t>
            </a:r>
            <a:endParaRPr lang="sk-SK" dirty="0"/>
          </a:p>
        </p:txBody>
      </p:sp>
      <p:sp>
        <p:nvSpPr>
          <p:cNvPr id="24" name="Text Placeholder 7">
            <a:extLst>
              <a:ext uri="{FF2B5EF4-FFF2-40B4-BE49-F238E27FC236}">
                <a16:creationId xmlns:a16="http://schemas.microsoft.com/office/drawing/2014/main" id="{3CD7EC1F-E91C-A54C-8E5B-527644413361}"/>
              </a:ext>
            </a:extLst>
          </p:cNvPr>
          <p:cNvSpPr>
            <a:spLocks noGrp="1"/>
          </p:cNvSpPr>
          <p:nvPr>
            <p:ph type="body" sz="quarter" idx="15" hasCustomPrompt="1"/>
          </p:nvPr>
        </p:nvSpPr>
        <p:spPr>
          <a:xfrm>
            <a:off x="4520792" y="1609366"/>
            <a:ext cx="3077437" cy="3876675"/>
          </a:xfrm>
          <a:prstGeom prst="rect">
            <a:avLst/>
          </a:prstGeom>
        </p:spPr>
        <p:txBody>
          <a:bodyPr/>
          <a:lstStyle>
            <a:lvl1pPr marL="0" indent="0">
              <a:buNone/>
              <a:defRPr sz="1800"/>
            </a:lvl1pPr>
          </a:lstStyle>
          <a:p>
            <a:pPr algn="just"/>
            <a:r>
              <a:rPr lang="sk-SK" sz="1800" b="0" i="0" u="none" strike="noStrike" kern="1200" dirty="0">
                <a:solidFill>
                  <a:schemeClr val="tx1">
                    <a:lumMod val="85000"/>
                    <a:lumOff val="15000"/>
                  </a:schemeClr>
                </a:solidFill>
                <a:effectLst/>
                <a:latin typeface="Arial" panose="020B0604020202020204" pitchFamily="34" charset="0"/>
                <a:ea typeface="+mn-ea"/>
                <a:cs typeface="Arial" panose="020B0604020202020204" pitchFamily="34" charset="0"/>
              </a:rPr>
              <a:t>Textové pole</a:t>
            </a:r>
            <a:endParaRPr lang="sk-SK" sz="1800" dirty="0">
              <a:solidFill>
                <a:schemeClr val="tx1">
                  <a:lumMod val="85000"/>
                  <a:lumOff val="15000"/>
                </a:schemeClr>
              </a:solidFill>
            </a:endParaRPr>
          </a:p>
        </p:txBody>
      </p:sp>
      <p:sp>
        <p:nvSpPr>
          <p:cNvPr id="25" name="Text Placeholder 10">
            <a:extLst>
              <a:ext uri="{FF2B5EF4-FFF2-40B4-BE49-F238E27FC236}">
                <a16:creationId xmlns:a16="http://schemas.microsoft.com/office/drawing/2014/main" id="{2DF69D21-6F08-A744-B186-1F9D82B7109F}"/>
              </a:ext>
            </a:extLst>
          </p:cNvPr>
          <p:cNvSpPr>
            <a:spLocks noGrp="1"/>
          </p:cNvSpPr>
          <p:nvPr>
            <p:ph type="body" sz="quarter" idx="16" hasCustomPrompt="1"/>
          </p:nvPr>
        </p:nvSpPr>
        <p:spPr>
          <a:xfrm>
            <a:off x="4520793" y="871793"/>
            <a:ext cx="3077437" cy="604838"/>
          </a:xfrm>
          <a:prstGeom prst="rect">
            <a:avLst/>
          </a:prstGeom>
        </p:spPr>
        <p:txBody>
          <a:bodyPr anchor="ctr"/>
          <a:lstStyle>
            <a:lvl1pPr marL="0" indent="0">
              <a:buNone/>
              <a:defRPr sz="2800">
                <a:solidFill>
                  <a:schemeClr val="accent1">
                    <a:lumMod val="50000"/>
                  </a:schemeClr>
                </a:solidFill>
                <a:latin typeface="Arial" panose="020B0604020202020204" pitchFamily="34" charset="0"/>
                <a:cs typeface="Arial" panose="020B0604020202020204" pitchFamily="34" charset="0"/>
              </a:defRPr>
            </a:lvl1pPr>
          </a:lstStyle>
          <a:p>
            <a:pPr lvl="0"/>
            <a:r>
              <a:rPr lang="en-US" dirty="0"/>
              <a:t>NADPIS</a:t>
            </a:r>
            <a:endParaRPr lang="sk-SK" dirty="0"/>
          </a:p>
        </p:txBody>
      </p:sp>
      <p:sp>
        <p:nvSpPr>
          <p:cNvPr id="26" name="Text Placeholder 7">
            <a:extLst>
              <a:ext uri="{FF2B5EF4-FFF2-40B4-BE49-F238E27FC236}">
                <a16:creationId xmlns:a16="http://schemas.microsoft.com/office/drawing/2014/main" id="{779C4343-199D-A341-9AB7-BDEA4FDC5308}"/>
              </a:ext>
            </a:extLst>
          </p:cNvPr>
          <p:cNvSpPr>
            <a:spLocks noGrp="1"/>
          </p:cNvSpPr>
          <p:nvPr>
            <p:ph type="body" sz="quarter" idx="17" hasCustomPrompt="1"/>
          </p:nvPr>
        </p:nvSpPr>
        <p:spPr>
          <a:xfrm>
            <a:off x="7895364" y="1609366"/>
            <a:ext cx="3077437" cy="3876675"/>
          </a:xfrm>
          <a:prstGeom prst="rect">
            <a:avLst/>
          </a:prstGeom>
        </p:spPr>
        <p:txBody>
          <a:bodyPr/>
          <a:lstStyle>
            <a:lvl1pPr marL="0" indent="0">
              <a:buNone/>
              <a:defRPr sz="1800"/>
            </a:lvl1pPr>
          </a:lstStyle>
          <a:p>
            <a:pPr algn="just"/>
            <a:r>
              <a:rPr lang="sk-SK" sz="1800" b="0" i="0" u="none" strike="noStrike" kern="1200" dirty="0">
                <a:solidFill>
                  <a:schemeClr val="tx1">
                    <a:lumMod val="85000"/>
                    <a:lumOff val="15000"/>
                  </a:schemeClr>
                </a:solidFill>
                <a:effectLst/>
                <a:latin typeface="Arial" panose="020B0604020202020204" pitchFamily="34" charset="0"/>
                <a:ea typeface="+mn-ea"/>
                <a:cs typeface="Arial" panose="020B0604020202020204" pitchFamily="34" charset="0"/>
              </a:rPr>
              <a:t>Textové pole</a:t>
            </a:r>
            <a:endParaRPr lang="sk-SK" sz="1800" dirty="0">
              <a:solidFill>
                <a:schemeClr val="tx1">
                  <a:lumMod val="85000"/>
                  <a:lumOff val="15000"/>
                </a:schemeClr>
              </a:solidFill>
            </a:endParaRPr>
          </a:p>
        </p:txBody>
      </p:sp>
      <p:sp>
        <p:nvSpPr>
          <p:cNvPr id="27" name="Text Placeholder 10">
            <a:extLst>
              <a:ext uri="{FF2B5EF4-FFF2-40B4-BE49-F238E27FC236}">
                <a16:creationId xmlns:a16="http://schemas.microsoft.com/office/drawing/2014/main" id="{581671B3-9280-8B41-B98C-FEBE45AAD215}"/>
              </a:ext>
            </a:extLst>
          </p:cNvPr>
          <p:cNvSpPr>
            <a:spLocks noGrp="1"/>
          </p:cNvSpPr>
          <p:nvPr>
            <p:ph type="body" sz="quarter" idx="18" hasCustomPrompt="1"/>
          </p:nvPr>
        </p:nvSpPr>
        <p:spPr>
          <a:xfrm>
            <a:off x="7895365" y="871793"/>
            <a:ext cx="3077437" cy="604838"/>
          </a:xfrm>
          <a:prstGeom prst="rect">
            <a:avLst/>
          </a:prstGeom>
        </p:spPr>
        <p:txBody>
          <a:bodyPr anchor="ctr"/>
          <a:lstStyle>
            <a:lvl1pPr marL="0" indent="0">
              <a:buNone/>
              <a:defRPr sz="2800">
                <a:solidFill>
                  <a:schemeClr val="accent1">
                    <a:lumMod val="50000"/>
                  </a:schemeClr>
                </a:solidFill>
                <a:latin typeface="Arial" panose="020B0604020202020204" pitchFamily="34" charset="0"/>
                <a:cs typeface="Arial" panose="020B0604020202020204" pitchFamily="34" charset="0"/>
              </a:defRPr>
            </a:lvl1pPr>
          </a:lstStyle>
          <a:p>
            <a:pPr lvl="0"/>
            <a:r>
              <a:rPr lang="en-US" dirty="0"/>
              <a:t>NADPIS</a:t>
            </a:r>
            <a:endParaRPr lang="sk-SK" dirty="0"/>
          </a:p>
        </p:txBody>
      </p:sp>
    </p:spTree>
    <p:extLst>
      <p:ext uri="{BB962C8B-B14F-4D97-AF65-F5344CB8AC3E}">
        <p14:creationId xmlns:p14="http://schemas.microsoft.com/office/powerpoint/2010/main" val="2671109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modry okraj">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E03248B-B0B7-E14A-8E92-363F5C5475F2}"/>
              </a:ext>
            </a:extLst>
          </p:cNvPr>
          <p:cNvSpPr/>
          <p:nvPr userDrawn="1"/>
        </p:nvSpPr>
        <p:spPr>
          <a:xfrm>
            <a:off x="6814206" y="76199"/>
            <a:ext cx="5377543" cy="678180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8" name="Text Placeholder 10">
            <a:extLst>
              <a:ext uri="{FF2B5EF4-FFF2-40B4-BE49-F238E27FC236}">
                <a16:creationId xmlns:a16="http://schemas.microsoft.com/office/drawing/2014/main" id="{74CBB870-2EBE-924E-B55B-96C0E84B1899}"/>
              </a:ext>
            </a:extLst>
          </p:cNvPr>
          <p:cNvSpPr>
            <a:spLocks noGrp="1"/>
          </p:cNvSpPr>
          <p:nvPr>
            <p:ph type="body" sz="quarter" idx="15" hasCustomPrompt="1"/>
          </p:nvPr>
        </p:nvSpPr>
        <p:spPr>
          <a:xfrm>
            <a:off x="7474652" y="484461"/>
            <a:ext cx="4057151" cy="347342"/>
          </a:xfrm>
          <a:prstGeom prst="rect">
            <a:avLst/>
          </a:prstGeom>
        </p:spPr>
        <p:txBody>
          <a:bodyPr anchor="ctr"/>
          <a:lstStyle>
            <a:lvl1pPr marL="0" indent="0">
              <a:buNone/>
              <a:defRPr sz="2000">
                <a:solidFill>
                  <a:schemeClr val="accent4"/>
                </a:solidFill>
                <a:latin typeface="Arial" panose="020B0604020202020204" pitchFamily="34" charset="0"/>
                <a:cs typeface="Arial" panose="020B0604020202020204" pitchFamily="34" charset="0"/>
              </a:defRPr>
            </a:lvl1pPr>
          </a:lstStyle>
          <a:p>
            <a:pPr lvl="0"/>
            <a:r>
              <a:rPr lang="en-US" dirty="0"/>
              <a:t>NADPIS</a:t>
            </a:r>
            <a:endParaRPr lang="sk-SK" dirty="0"/>
          </a:p>
        </p:txBody>
      </p:sp>
      <p:sp>
        <p:nvSpPr>
          <p:cNvPr id="11" name="Text Placeholder 10">
            <a:extLst>
              <a:ext uri="{FF2B5EF4-FFF2-40B4-BE49-F238E27FC236}">
                <a16:creationId xmlns:a16="http://schemas.microsoft.com/office/drawing/2014/main" id="{A7391038-2704-074F-BB6F-A5D39808ED74}"/>
              </a:ext>
            </a:extLst>
          </p:cNvPr>
          <p:cNvSpPr>
            <a:spLocks noGrp="1"/>
          </p:cNvSpPr>
          <p:nvPr>
            <p:ph type="body" sz="quarter" idx="16" hasCustomPrompt="1"/>
          </p:nvPr>
        </p:nvSpPr>
        <p:spPr>
          <a:xfrm>
            <a:off x="7474153" y="904918"/>
            <a:ext cx="4057650" cy="5425168"/>
          </a:xfrm>
          <a:prstGeom prst="rect">
            <a:avLst/>
          </a:prstGeom>
        </p:spPr>
        <p:txBody>
          <a:bodyPr/>
          <a:lstStyle>
            <a:lvl1pPr marL="0" indent="0" algn="just">
              <a:buNone/>
              <a:defRPr sz="1800">
                <a:solidFill>
                  <a:schemeClr val="bg1"/>
                </a:solidFill>
                <a:latin typeface="Arial" panose="020B0604020202020204" pitchFamily="34" charset="0"/>
                <a:cs typeface="Arial" panose="020B0604020202020204" pitchFamily="34" charset="0"/>
              </a:defRPr>
            </a:lvl1pPr>
          </a:lstStyle>
          <a:p>
            <a:pPr lvl="0"/>
            <a:r>
              <a:rPr lang="sk-SK" dirty="0"/>
              <a:t>Textové pole</a:t>
            </a:r>
          </a:p>
        </p:txBody>
      </p:sp>
      <p:sp>
        <p:nvSpPr>
          <p:cNvPr id="10" name="Text Placeholder 7">
            <a:extLst>
              <a:ext uri="{FF2B5EF4-FFF2-40B4-BE49-F238E27FC236}">
                <a16:creationId xmlns:a16="http://schemas.microsoft.com/office/drawing/2014/main" id="{2FBA3A62-7F88-954E-8688-33DC8C3A32B6}"/>
              </a:ext>
            </a:extLst>
          </p:cNvPr>
          <p:cNvSpPr>
            <a:spLocks noGrp="1"/>
          </p:cNvSpPr>
          <p:nvPr>
            <p:ph type="body" sz="quarter" idx="13" hasCustomPrompt="1"/>
          </p:nvPr>
        </p:nvSpPr>
        <p:spPr>
          <a:xfrm>
            <a:off x="1146220" y="1609366"/>
            <a:ext cx="5396093" cy="3876675"/>
          </a:xfrm>
          <a:prstGeom prst="rect">
            <a:avLst/>
          </a:prstGeom>
        </p:spPr>
        <p:txBody>
          <a:bodyPr/>
          <a:lstStyle>
            <a:lvl1pPr marL="0" indent="0">
              <a:buNone/>
              <a:defRPr sz="1800"/>
            </a:lvl1pPr>
          </a:lstStyle>
          <a:p>
            <a:pPr algn="just"/>
            <a:r>
              <a:rPr lang="sk-SK" sz="1800" b="0" i="0" u="none" strike="noStrike" kern="1200" dirty="0">
                <a:solidFill>
                  <a:schemeClr val="tx1">
                    <a:lumMod val="85000"/>
                    <a:lumOff val="15000"/>
                  </a:schemeClr>
                </a:solidFill>
                <a:effectLst/>
                <a:latin typeface="Arial" panose="020B0604020202020204" pitchFamily="34" charset="0"/>
                <a:ea typeface="+mn-ea"/>
                <a:cs typeface="Arial" panose="020B0604020202020204" pitchFamily="34" charset="0"/>
              </a:rPr>
              <a:t>Textové pole</a:t>
            </a:r>
            <a:endParaRPr lang="sk-SK" sz="1800" dirty="0">
              <a:solidFill>
                <a:schemeClr val="tx1">
                  <a:lumMod val="85000"/>
                  <a:lumOff val="15000"/>
                </a:schemeClr>
              </a:solidFill>
            </a:endParaRPr>
          </a:p>
        </p:txBody>
      </p:sp>
      <p:sp>
        <p:nvSpPr>
          <p:cNvPr id="12" name="Text Placeholder 10">
            <a:extLst>
              <a:ext uri="{FF2B5EF4-FFF2-40B4-BE49-F238E27FC236}">
                <a16:creationId xmlns:a16="http://schemas.microsoft.com/office/drawing/2014/main" id="{3408C93D-6981-6546-8777-BBF41BE80D6B}"/>
              </a:ext>
            </a:extLst>
          </p:cNvPr>
          <p:cNvSpPr>
            <a:spLocks noGrp="1"/>
          </p:cNvSpPr>
          <p:nvPr>
            <p:ph type="body" sz="quarter" idx="14" hasCustomPrompt="1"/>
          </p:nvPr>
        </p:nvSpPr>
        <p:spPr>
          <a:xfrm>
            <a:off x="1146221" y="871793"/>
            <a:ext cx="5396093" cy="604838"/>
          </a:xfrm>
          <a:prstGeom prst="rect">
            <a:avLst/>
          </a:prstGeom>
        </p:spPr>
        <p:txBody>
          <a:bodyPr anchor="ctr"/>
          <a:lstStyle>
            <a:lvl1pPr marL="0" indent="0">
              <a:buNone/>
              <a:defRPr sz="2800">
                <a:solidFill>
                  <a:schemeClr val="accent1">
                    <a:lumMod val="50000"/>
                  </a:schemeClr>
                </a:solidFill>
                <a:latin typeface="Arial" panose="020B0604020202020204" pitchFamily="34" charset="0"/>
                <a:cs typeface="Arial" panose="020B0604020202020204" pitchFamily="34" charset="0"/>
              </a:defRPr>
            </a:lvl1pPr>
          </a:lstStyle>
          <a:p>
            <a:pPr lvl="0"/>
            <a:r>
              <a:rPr lang="en-US" dirty="0"/>
              <a:t>NADPIS</a:t>
            </a:r>
            <a:endParaRPr lang="sk-SK" dirty="0"/>
          </a:p>
        </p:txBody>
      </p:sp>
    </p:spTree>
    <p:extLst>
      <p:ext uri="{BB962C8B-B14F-4D97-AF65-F5344CB8AC3E}">
        <p14:creationId xmlns:p14="http://schemas.microsoft.com/office/powerpoint/2010/main" val="33136918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AEE394-3141-2D4C-BF30-130B86C132A8}"/>
              </a:ext>
            </a:extLst>
          </p:cNvPr>
          <p:cNvSpPr/>
          <p:nvPr userDrawn="1"/>
        </p:nvSpPr>
        <p:spPr>
          <a:xfrm>
            <a:off x="0" y="0"/>
            <a:ext cx="12192000" cy="76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12" name="Picture 11">
            <a:extLst>
              <a:ext uri="{FF2B5EF4-FFF2-40B4-BE49-F238E27FC236}">
                <a16:creationId xmlns:a16="http://schemas.microsoft.com/office/drawing/2014/main" id="{BF010734-F7A3-3A49-8FC2-1B1F5A7E96F6}"/>
              </a:ext>
            </a:extLst>
          </p:cNvPr>
          <p:cNvPicPr>
            <a:picLocks noChangeAspect="1"/>
          </p:cNvPicPr>
          <p:nvPr userDrawn="1"/>
        </p:nvPicPr>
        <p:blipFill>
          <a:blip r:embed="rId4"/>
          <a:stretch>
            <a:fillRect/>
          </a:stretch>
        </p:blipFill>
        <p:spPr>
          <a:xfrm>
            <a:off x="6883400" y="241300"/>
            <a:ext cx="5308600" cy="6616700"/>
          </a:xfrm>
          <a:prstGeom prst="rect">
            <a:avLst/>
          </a:prstGeom>
        </p:spPr>
      </p:pic>
      <p:pic>
        <p:nvPicPr>
          <p:cNvPr id="4" name="Picture 6">
            <a:extLst>
              <a:ext uri="{FF2B5EF4-FFF2-40B4-BE49-F238E27FC236}">
                <a16:creationId xmlns:a16="http://schemas.microsoft.com/office/drawing/2014/main" id="{2C54914D-CFB7-5C33-7AB5-52C8B2523667}"/>
              </a:ext>
            </a:extLst>
          </p:cNvPr>
          <p:cNvPicPr>
            <a:picLocks noChangeAspect="1"/>
          </p:cNvPicPr>
          <p:nvPr userDrawn="1"/>
        </p:nvPicPr>
        <p:blipFill>
          <a:blip r:embed="rId5"/>
          <a:stretch>
            <a:fillRect/>
          </a:stretch>
        </p:blipFill>
        <p:spPr>
          <a:xfrm>
            <a:off x="806071" y="945923"/>
            <a:ext cx="5289929" cy="774700"/>
          </a:xfrm>
          <a:prstGeom prst="rect">
            <a:avLst/>
          </a:prstGeom>
        </p:spPr>
      </p:pic>
    </p:spTree>
    <p:extLst>
      <p:ext uri="{BB962C8B-B14F-4D97-AF65-F5344CB8AC3E}">
        <p14:creationId xmlns:p14="http://schemas.microsoft.com/office/powerpoint/2010/main" val="3004561814"/>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53D62D7-35B3-714C-929D-B95A5879B597}"/>
              </a:ext>
            </a:extLst>
          </p:cNvPr>
          <p:cNvSpPr/>
          <p:nvPr userDrawn="1"/>
        </p:nvSpPr>
        <p:spPr>
          <a:xfrm>
            <a:off x="0" y="0"/>
            <a:ext cx="12192000" cy="76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5" name="Picture 4">
            <a:extLst>
              <a:ext uri="{FF2B5EF4-FFF2-40B4-BE49-F238E27FC236}">
                <a16:creationId xmlns:a16="http://schemas.microsoft.com/office/drawing/2014/main" id="{75292AF4-3B7D-6543-99D2-3673109FA0CB}"/>
              </a:ext>
            </a:extLst>
          </p:cNvPr>
          <p:cNvPicPr>
            <a:picLocks noChangeAspect="1"/>
          </p:cNvPicPr>
          <p:nvPr userDrawn="1"/>
        </p:nvPicPr>
        <p:blipFill>
          <a:blip r:embed="rId6"/>
          <a:stretch>
            <a:fillRect/>
          </a:stretch>
        </p:blipFill>
        <p:spPr>
          <a:xfrm>
            <a:off x="6883400" y="241300"/>
            <a:ext cx="5308600" cy="6616700"/>
          </a:xfrm>
          <a:prstGeom prst="rect">
            <a:avLst/>
          </a:prstGeom>
        </p:spPr>
      </p:pic>
      <p:sp>
        <p:nvSpPr>
          <p:cNvPr id="11" name="TextBox 10">
            <a:extLst>
              <a:ext uri="{FF2B5EF4-FFF2-40B4-BE49-F238E27FC236}">
                <a16:creationId xmlns:a16="http://schemas.microsoft.com/office/drawing/2014/main" id="{D0D3C7B9-0791-A74C-8699-5971E4B87B2B}"/>
              </a:ext>
            </a:extLst>
          </p:cNvPr>
          <p:cNvSpPr txBox="1"/>
          <p:nvPr userDrawn="1"/>
        </p:nvSpPr>
        <p:spPr>
          <a:xfrm>
            <a:off x="5070928" y="6342727"/>
            <a:ext cx="2050143" cy="307777"/>
          </a:xfrm>
          <a:prstGeom prst="rect">
            <a:avLst/>
          </a:prstGeom>
          <a:noFill/>
        </p:spPr>
        <p:txBody>
          <a:bodyPr wrap="square" rtlCol="0">
            <a:spAutoFit/>
          </a:bodyPr>
          <a:lstStyle/>
          <a:p>
            <a:pPr algn="ctr"/>
            <a:fld id="{FD2551DA-676C-9449-B3FD-8B81DD4AA216}" type="slidenum">
              <a:rPr lang="sk-SK" sz="1400" smtClean="0">
                <a:solidFill>
                  <a:schemeClr val="bg1">
                    <a:lumMod val="75000"/>
                  </a:schemeClr>
                </a:solidFill>
                <a:latin typeface="Arial" panose="020B0604020202020204" pitchFamily="34" charset="0"/>
                <a:cs typeface="Arial" panose="020B0604020202020204" pitchFamily="34" charset="0"/>
              </a:rPr>
              <a:pPr algn="ctr"/>
              <a:t>‹#›</a:t>
            </a:fld>
            <a:endParaRPr lang="sk-SK" sz="1400" dirty="0">
              <a:solidFill>
                <a:schemeClr val="bg1">
                  <a:lumMod val="75000"/>
                </a:schemeClr>
              </a:solidFill>
              <a:latin typeface="Arial" panose="020B0604020202020204" pitchFamily="34" charset="0"/>
              <a:cs typeface="Arial" panose="020B0604020202020204" pitchFamily="34" charset="0"/>
            </a:endParaRPr>
          </a:p>
        </p:txBody>
      </p:sp>
      <p:pic>
        <p:nvPicPr>
          <p:cNvPr id="2" name="Picture 2">
            <a:extLst>
              <a:ext uri="{FF2B5EF4-FFF2-40B4-BE49-F238E27FC236}">
                <a16:creationId xmlns:a16="http://schemas.microsoft.com/office/drawing/2014/main" id="{7D5EF892-0192-D282-4004-2EDED8E1D76C}"/>
              </a:ext>
            </a:extLst>
          </p:cNvPr>
          <p:cNvPicPr>
            <a:picLocks noChangeAspect="1"/>
          </p:cNvPicPr>
          <p:nvPr userDrawn="1"/>
        </p:nvPicPr>
        <p:blipFill>
          <a:blip r:embed="rId7"/>
          <a:stretch>
            <a:fillRect/>
          </a:stretch>
        </p:blipFill>
        <p:spPr>
          <a:xfrm>
            <a:off x="1143908" y="5824847"/>
            <a:ext cx="3536272" cy="517880"/>
          </a:xfrm>
          <a:prstGeom prst="rect">
            <a:avLst/>
          </a:prstGeom>
        </p:spPr>
      </p:pic>
    </p:spTree>
    <p:extLst>
      <p:ext uri="{BB962C8B-B14F-4D97-AF65-F5344CB8AC3E}">
        <p14:creationId xmlns:p14="http://schemas.microsoft.com/office/powerpoint/2010/main" val="1278326016"/>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4"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textu 1"/>
          <p:cNvSpPr>
            <a:spLocks noGrp="1"/>
          </p:cNvSpPr>
          <p:nvPr>
            <p:ph type="body" sz="quarter" idx="10"/>
          </p:nvPr>
        </p:nvSpPr>
        <p:spPr/>
        <p:txBody>
          <a:bodyPr/>
          <a:lstStyle/>
          <a:p>
            <a:r>
              <a:rPr lang="sk-SK" dirty="0" err="1"/>
              <a:t>Dielectric</a:t>
            </a:r>
            <a:r>
              <a:rPr lang="sk-SK" dirty="0"/>
              <a:t> and </a:t>
            </a:r>
            <a:r>
              <a:rPr lang="sk-SK" dirty="0" err="1"/>
              <a:t>Thermal</a:t>
            </a:r>
            <a:r>
              <a:rPr lang="sk-SK" dirty="0"/>
              <a:t> </a:t>
            </a:r>
            <a:r>
              <a:rPr lang="sk-SK" dirty="0" err="1"/>
              <a:t>performance</a:t>
            </a:r>
            <a:r>
              <a:rPr lang="sk-SK" dirty="0"/>
              <a:t> of </a:t>
            </a:r>
            <a:r>
              <a:rPr lang="sk-SK" dirty="0" err="1"/>
              <a:t>nanofluids</a:t>
            </a:r>
            <a:r>
              <a:rPr lang="sk-SK" dirty="0"/>
              <a:t> </a:t>
            </a:r>
            <a:r>
              <a:rPr lang="sk-SK" dirty="0" err="1"/>
              <a:t>for</a:t>
            </a:r>
            <a:r>
              <a:rPr lang="sk-SK" dirty="0"/>
              <a:t> </a:t>
            </a:r>
            <a:r>
              <a:rPr lang="sk-SK" dirty="0" err="1"/>
              <a:t>High-Voltage</a:t>
            </a:r>
            <a:r>
              <a:rPr lang="sk-SK" dirty="0"/>
              <a:t> </a:t>
            </a:r>
            <a:r>
              <a:rPr lang="sk-SK" dirty="0" err="1"/>
              <a:t>Applications</a:t>
            </a:r>
            <a:endParaRPr lang="sk-SK" dirty="0"/>
          </a:p>
        </p:txBody>
      </p:sp>
      <p:sp>
        <p:nvSpPr>
          <p:cNvPr id="4" name="Zástupný symbol textu 3"/>
          <p:cNvSpPr>
            <a:spLocks noGrp="1"/>
          </p:cNvSpPr>
          <p:nvPr>
            <p:ph type="body" sz="quarter" idx="12"/>
          </p:nvPr>
        </p:nvSpPr>
        <p:spPr>
          <a:xfrm>
            <a:off x="1097911" y="4986180"/>
            <a:ext cx="9996178" cy="370114"/>
          </a:xfrm>
        </p:spPr>
        <p:txBody>
          <a:bodyPr/>
          <a:lstStyle/>
          <a:p>
            <a:r>
              <a:rPr lang="sk-SK" dirty="0"/>
              <a:t>matej.valko@tuke.sk</a:t>
            </a:r>
          </a:p>
        </p:txBody>
      </p:sp>
      <p:sp>
        <p:nvSpPr>
          <p:cNvPr id="6" name="Zástupný symbol textu 5"/>
          <p:cNvSpPr>
            <a:spLocks noGrp="1"/>
          </p:cNvSpPr>
          <p:nvPr>
            <p:ph type="body" sz="quarter" idx="14"/>
          </p:nvPr>
        </p:nvSpPr>
        <p:spPr/>
        <p:txBody>
          <a:bodyPr/>
          <a:lstStyle/>
          <a:p>
            <a:r>
              <a:rPr lang="sk-SK" dirty="0"/>
              <a:t>DEPE FEI, TUKE</a:t>
            </a:r>
          </a:p>
        </p:txBody>
      </p:sp>
      <p:sp>
        <p:nvSpPr>
          <p:cNvPr id="7" name="Zástupný symbol textu 6"/>
          <p:cNvSpPr>
            <a:spLocks noGrp="1"/>
          </p:cNvSpPr>
          <p:nvPr>
            <p:ph type="body" sz="quarter" idx="15"/>
          </p:nvPr>
        </p:nvSpPr>
        <p:spPr/>
        <p:txBody>
          <a:bodyPr/>
          <a:lstStyle/>
          <a:p>
            <a:r>
              <a:rPr lang="sk-SK" dirty="0"/>
              <a:t>07.09.2026</a:t>
            </a:r>
          </a:p>
        </p:txBody>
      </p:sp>
      <p:sp>
        <p:nvSpPr>
          <p:cNvPr id="12" name="Zástupný symbol textu 3">
            <a:extLst>
              <a:ext uri="{FF2B5EF4-FFF2-40B4-BE49-F238E27FC236}">
                <a16:creationId xmlns:a16="http://schemas.microsoft.com/office/drawing/2014/main" id="{100C260B-5ED7-0AD5-1E5A-D98A154FA7BD}"/>
              </a:ext>
            </a:extLst>
          </p:cNvPr>
          <p:cNvSpPr txBox="1">
            <a:spLocks/>
          </p:cNvSpPr>
          <p:nvPr/>
        </p:nvSpPr>
        <p:spPr>
          <a:xfrm>
            <a:off x="1097911" y="4616066"/>
            <a:ext cx="9996178" cy="370114"/>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6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a:t>Matej Vaľko</a:t>
            </a:r>
            <a:endParaRPr lang="sk-SK" dirty="0"/>
          </a:p>
        </p:txBody>
      </p:sp>
    </p:spTree>
    <p:extLst>
      <p:ext uri="{BB962C8B-B14F-4D97-AF65-F5344CB8AC3E}">
        <p14:creationId xmlns:p14="http://schemas.microsoft.com/office/powerpoint/2010/main" val="184022211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textu 1"/>
          <p:cNvSpPr>
            <a:spLocks noGrp="1"/>
          </p:cNvSpPr>
          <p:nvPr>
            <p:ph type="body" sz="quarter" idx="13"/>
          </p:nvPr>
        </p:nvSpPr>
        <p:spPr/>
        <p:txBody>
          <a:bodyPr/>
          <a:lstStyle/>
          <a:p>
            <a:pPr marL="342900" indent="-342900">
              <a:buFont typeface="+mj-lt"/>
              <a:buAutoNum type="arabicPeriod"/>
            </a:pPr>
            <a:r>
              <a:rPr lang="sk-SK" sz="2400" dirty="0" err="1"/>
              <a:t>Importance</a:t>
            </a:r>
            <a:r>
              <a:rPr lang="sk-SK" sz="2400" dirty="0"/>
              <a:t> of </a:t>
            </a:r>
            <a:r>
              <a:rPr lang="sk-SK" sz="2400" dirty="0" err="1"/>
              <a:t>the</a:t>
            </a:r>
            <a:r>
              <a:rPr lang="sk-SK" sz="2400" dirty="0"/>
              <a:t> </a:t>
            </a:r>
            <a:r>
              <a:rPr lang="sk-SK" sz="2400" dirty="0" err="1"/>
              <a:t>Research</a:t>
            </a:r>
            <a:r>
              <a:rPr lang="sk-SK" sz="2400" dirty="0"/>
              <a:t> in </a:t>
            </a:r>
            <a:r>
              <a:rPr lang="sk-SK" sz="2400" dirty="0" err="1"/>
              <a:t>the</a:t>
            </a:r>
            <a:r>
              <a:rPr lang="sk-SK" sz="2400" dirty="0"/>
              <a:t> </a:t>
            </a:r>
            <a:r>
              <a:rPr lang="sk-SK" sz="2400" dirty="0" err="1"/>
              <a:t>Field</a:t>
            </a:r>
            <a:r>
              <a:rPr lang="sk-SK" sz="2400" dirty="0"/>
              <a:t> of </a:t>
            </a:r>
            <a:r>
              <a:rPr lang="sk-SK" sz="2400" dirty="0" err="1"/>
              <a:t>Interest</a:t>
            </a:r>
            <a:endParaRPr lang="sk-SK" sz="2400" dirty="0"/>
          </a:p>
          <a:p>
            <a:pPr marL="342900" indent="-342900">
              <a:buFont typeface="+mj-lt"/>
              <a:buAutoNum type="arabicPeriod"/>
            </a:pPr>
            <a:r>
              <a:rPr lang="sk-SK" sz="2400" dirty="0" err="1"/>
              <a:t>Activities</a:t>
            </a:r>
            <a:r>
              <a:rPr lang="sk-SK" sz="2400" dirty="0"/>
              <a:t> to </a:t>
            </a:r>
            <a:r>
              <a:rPr lang="sk-SK" sz="2400" dirty="0" err="1"/>
              <a:t>Date</a:t>
            </a:r>
            <a:endParaRPr lang="sk-SK" sz="2400" dirty="0"/>
          </a:p>
          <a:p>
            <a:pPr marL="342900" indent="-342900">
              <a:buFont typeface="+mj-lt"/>
              <a:buAutoNum type="arabicPeriod"/>
            </a:pPr>
            <a:r>
              <a:rPr lang="sk-SK" sz="2400" dirty="0" err="1"/>
              <a:t>Future</a:t>
            </a:r>
            <a:r>
              <a:rPr lang="sk-SK" sz="2400" dirty="0"/>
              <a:t> Outlook</a:t>
            </a:r>
          </a:p>
          <a:p>
            <a:pPr marL="342900" indent="-342900">
              <a:buFont typeface="+mj-lt"/>
              <a:buAutoNum type="arabicPeriod"/>
            </a:pPr>
            <a:endParaRPr lang="sk-SK" sz="2400" dirty="0"/>
          </a:p>
          <a:p>
            <a:pPr marL="342900" indent="-342900">
              <a:buFont typeface="+mj-lt"/>
              <a:buAutoNum type="arabicPeriod"/>
            </a:pPr>
            <a:endParaRPr lang="sk-SK" sz="2400" dirty="0"/>
          </a:p>
        </p:txBody>
      </p:sp>
      <p:sp>
        <p:nvSpPr>
          <p:cNvPr id="3" name="Zástupný symbol textu 2"/>
          <p:cNvSpPr>
            <a:spLocks noGrp="1"/>
          </p:cNvSpPr>
          <p:nvPr>
            <p:ph type="body" sz="quarter" idx="14"/>
          </p:nvPr>
        </p:nvSpPr>
        <p:spPr/>
        <p:txBody>
          <a:bodyPr/>
          <a:lstStyle/>
          <a:p>
            <a:r>
              <a:rPr lang="sk-SK" sz="3200" dirty="0"/>
              <a:t>CONTENTS</a:t>
            </a:r>
          </a:p>
        </p:txBody>
      </p:sp>
    </p:spTree>
    <p:extLst>
      <p:ext uri="{BB962C8B-B14F-4D97-AF65-F5344CB8AC3E}">
        <p14:creationId xmlns:p14="http://schemas.microsoft.com/office/powerpoint/2010/main" val="2002945887"/>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A5960-93F6-B0B0-9AAB-2A2C49F9C490}"/>
            </a:ext>
          </a:extLst>
        </p:cNvPr>
        <p:cNvGrpSpPr/>
        <p:nvPr/>
      </p:nvGrpSpPr>
      <p:grpSpPr>
        <a:xfrm>
          <a:off x="0" y="0"/>
          <a:ext cx="0" cy="0"/>
          <a:chOff x="0" y="0"/>
          <a:chExt cx="0" cy="0"/>
        </a:xfrm>
      </p:grpSpPr>
      <p:sp>
        <p:nvSpPr>
          <p:cNvPr id="3" name="Zástupný symbol textu 2">
            <a:extLst>
              <a:ext uri="{FF2B5EF4-FFF2-40B4-BE49-F238E27FC236}">
                <a16:creationId xmlns:a16="http://schemas.microsoft.com/office/drawing/2014/main" id="{6509FA2D-A25A-86C8-8883-41785715FE6B}"/>
              </a:ext>
            </a:extLst>
          </p:cNvPr>
          <p:cNvSpPr>
            <a:spLocks noGrp="1"/>
          </p:cNvSpPr>
          <p:nvPr>
            <p:ph type="body" sz="quarter" idx="14"/>
          </p:nvPr>
        </p:nvSpPr>
        <p:spPr/>
        <p:txBody>
          <a:bodyPr/>
          <a:lstStyle/>
          <a:p>
            <a:r>
              <a:rPr lang="sk-SK" sz="2400" dirty="0"/>
              <a:t>1. IMPORTANCE OF THE RESEARCH IN THE FIELD OF INTEREST</a:t>
            </a:r>
          </a:p>
        </p:txBody>
      </p:sp>
      <p:sp>
        <p:nvSpPr>
          <p:cNvPr id="2" name="Zástupný text 5">
            <a:extLst>
              <a:ext uri="{FF2B5EF4-FFF2-40B4-BE49-F238E27FC236}">
                <a16:creationId xmlns:a16="http://schemas.microsoft.com/office/drawing/2014/main" id="{2204AFF5-E5CB-B96A-A3AB-132607D65004}"/>
              </a:ext>
            </a:extLst>
          </p:cNvPr>
          <p:cNvSpPr>
            <a:spLocks noGrp="1"/>
          </p:cNvSpPr>
          <p:nvPr>
            <p:ph type="body" sz="quarter" idx="13"/>
          </p:nvPr>
        </p:nvSpPr>
        <p:spPr>
          <a:xfrm>
            <a:off x="1146220" y="1609366"/>
            <a:ext cx="10207580" cy="3876675"/>
          </a:xfrm>
        </p:spPr>
        <p:txBody>
          <a:bodyPr/>
          <a:lstStyle/>
          <a:p>
            <a:pPr marL="285750" indent="-285750">
              <a:buFont typeface="Arial" panose="020B0604020202020204" pitchFamily="34" charset="0"/>
              <a:buChar char="•"/>
            </a:pPr>
            <a:r>
              <a:rPr lang="en-US" sz="2000" dirty="0"/>
              <a:t>Compliance with Commission Regulation (EU) No. 548/2014 on the implementation of the Ecodesign Directive for transformers</a:t>
            </a:r>
            <a:endParaRPr lang="sk-SK" sz="2000" dirty="0"/>
          </a:p>
          <a:p>
            <a:pPr marL="285750" indent="-285750">
              <a:buFont typeface="Arial" panose="020B0604020202020204" pitchFamily="34" charset="0"/>
              <a:buChar char="•"/>
            </a:pPr>
            <a:r>
              <a:rPr lang="en-US" sz="2000" dirty="0"/>
              <a:t>Modification of biodegradable transformer oils with different types of nanoparticles can match or even significantly improve their dielectric performance when compared to traditionally used types of transformer oils (e.g., mineral oils)</a:t>
            </a:r>
            <a:endParaRPr lang="sk-SK" sz="2000" dirty="0"/>
          </a:p>
          <a:p>
            <a:pPr marL="285750" indent="-285750">
              <a:buFont typeface="Arial" panose="020B0604020202020204" pitchFamily="34" charset="0"/>
              <a:buChar char="•"/>
            </a:pPr>
            <a:r>
              <a:rPr lang="en-US" sz="2000" dirty="0"/>
              <a:t>A significant proportion of the</a:t>
            </a:r>
            <a:r>
              <a:rPr lang="sk-SK" sz="2000" dirty="0"/>
              <a:t> </a:t>
            </a:r>
            <a:r>
              <a:rPr lang="sk-SK" sz="2000" dirty="0" err="1"/>
              <a:t>transformer</a:t>
            </a:r>
            <a:r>
              <a:rPr lang="en-US" sz="2000" dirty="0"/>
              <a:t> faults are of a </a:t>
            </a:r>
            <a:r>
              <a:rPr lang="en-US" sz="2000" b="1" dirty="0">
                <a:solidFill>
                  <a:srgbClr val="FF0000"/>
                </a:solidFill>
              </a:rPr>
              <a:t>dielectric nature</a:t>
            </a:r>
            <a:endParaRPr lang="sk-SK" sz="2000" b="1" dirty="0">
              <a:solidFill>
                <a:srgbClr val="FF0000"/>
              </a:solidFill>
            </a:endParaRPr>
          </a:p>
        </p:txBody>
      </p:sp>
    </p:spTree>
    <p:extLst>
      <p:ext uri="{BB962C8B-B14F-4D97-AF65-F5344CB8AC3E}">
        <p14:creationId xmlns:p14="http://schemas.microsoft.com/office/powerpoint/2010/main" val="221018174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textu 2"/>
          <p:cNvSpPr>
            <a:spLocks noGrp="1"/>
          </p:cNvSpPr>
          <p:nvPr>
            <p:ph type="body" sz="quarter" idx="16"/>
          </p:nvPr>
        </p:nvSpPr>
        <p:spPr/>
        <p:txBody>
          <a:bodyPr/>
          <a:lstStyle/>
          <a:p>
            <a:pPr marL="285750" indent="-285750">
              <a:buFont typeface="Arial" panose="020B0604020202020204" pitchFamily="34" charset="0"/>
              <a:buChar char="•"/>
            </a:pPr>
            <a:endParaRPr lang="sk-SK" sz="2000" dirty="0"/>
          </a:p>
          <a:p>
            <a:pPr marL="285750" indent="-285750">
              <a:buFont typeface="Arial" panose="020B0604020202020204" pitchFamily="34" charset="0"/>
              <a:buChar char="•"/>
            </a:pPr>
            <a:endParaRPr lang="sk-SK" sz="2000" dirty="0"/>
          </a:p>
          <a:p>
            <a:pPr marL="285750" indent="-285750">
              <a:buFont typeface="Arial" panose="020B0604020202020204" pitchFamily="34" charset="0"/>
              <a:buChar char="•"/>
            </a:pPr>
            <a:r>
              <a:rPr lang="en-US" sz="2000" dirty="0"/>
              <a:t>Data source: CIGRÉ WG A2.37, Transformer Reliability Survey</a:t>
            </a:r>
            <a:endParaRPr lang="sk-SK" sz="2000" dirty="0"/>
          </a:p>
          <a:p>
            <a:pPr marL="285750" indent="-285750">
              <a:buFont typeface="Arial" panose="020B0604020202020204" pitchFamily="34" charset="0"/>
              <a:buChar char="•"/>
            </a:pPr>
            <a:r>
              <a:rPr lang="en-US" sz="2000" dirty="0"/>
              <a:t>Number of serious failures: 799</a:t>
            </a:r>
            <a:endParaRPr lang="sk-SK" sz="2000" dirty="0"/>
          </a:p>
          <a:p>
            <a:pPr marL="285750" indent="-285750">
              <a:buFont typeface="Arial" panose="020B0604020202020204" pitchFamily="34" charset="0"/>
              <a:buChar char="•"/>
            </a:pPr>
            <a:r>
              <a:rPr lang="en-US" sz="2000" dirty="0"/>
              <a:t>Transformer voltage</a:t>
            </a:r>
            <a:r>
              <a:rPr lang="sk-SK" sz="2000" dirty="0"/>
              <a:t> </a:t>
            </a:r>
            <a:r>
              <a:rPr lang="sk-SK" sz="2000" dirty="0" err="1"/>
              <a:t>range</a:t>
            </a:r>
            <a:r>
              <a:rPr lang="en-US" sz="2000" dirty="0"/>
              <a:t>: 60 kV – 700 kV</a:t>
            </a:r>
            <a:endParaRPr lang="sk-SK" sz="2000" dirty="0"/>
          </a:p>
          <a:p>
            <a:pPr marL="285750" indent="-285750">
              <a:buFont typeface="Arial" panose="020B0604020202020204" pitchFamily="34" charset="0"/>
              <a:buChar char="•"/>
            </a:pPr>
            <a:r>
              <a:rPr lang="en-US" sz="2000" dirty="0"/>
              <a:t>Period under review: 1996 – 2010</a:t>
            </a:r>
            <a:endParaRPr lang="sk-SK" sz="2000" dirty="0"/>
          </a:p>
        </p:txBody>
      </p:sp>
      <p:sp>
        <p:nvSpPr>
          <p:cNvPr id="5" name="Zástupný symbol textu 4"/>
          <p:cNvSpPr>
            <a:spLocks noGrp="1"/>
          </p:cNvSpPr>
          <p:nvPr>
            <p:ph type="body" sz="quarter" idx="14"/>
          </p:nvPr>
        </p:nvSpPr>
        <p:spPr/>
        <p:txBody>
          <a:bodyPr/>
          <a:lstStyle/>
          <a:p>
            <a:r>
              <a:rPr lang="sk-SK" dirty="0"/>
              <a:t>TYPES OF TRANSFORMER FAILURES IN SUBSTATIONS</a:t>
            </a:r>
          </a:p>
          <a:p>
            <a:endParaRPr lang="sk-SK" dirty="0"/>
          </a:p>
        </p:txBody>
      </p:sp>
      <p:pic>
        <p:nvPicPr>
          <p:cNvPr id="8" name="Obrázok 7">
            <a:extLst>
              <a:ext uri="{FF2B5EF4-FFF2-40B4-BE49-F238E27FC236}">
                <a16:creationId xmlns:a16="http://schemas.microsoft.com/office/drawing/2014/main" id="{E0CA1749-241A-7BBB-E832-E5C77A6388C3}"/>
              </a:ext>
            </a:extLst>
          </p:cNvPr>
          <p:cNvPicPr>
            <a:picLocks noChangeAspect="1"/>
          </p:cNvPicPr>
          <p:nvPr/>
        </p:nvPicPr>
        <p:blipFill>
          <a:blip r:embed="rId2"/>
          <a:stretch>
            <a:fillRect/>
          </a:stretch>
        </p:blipFill>
        <p:spPr>
          <a:xfrm>
            <a:off x="727385" y="1557887"/>
            <a:ext cx="5814929" cy="3742225"/>
          </a:xfrm>
          <a:prstGeom prst="rect">
            <a:avLst/>
          </a:prstGeom>
        </p:spPr>
      </p:pic>
    </p:spTree>
    <p:extLst>
      <p:ext uri="{BB962C8B-B14F-4D97-AF65-F5344CB8AC3E}">
        <p14:creationId xmlns:p14="http://schemas.microsoft.com/office/powerpoint/2010/main" val="169979323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B108E-55ED-9A5B-7B0B-00D953872107}"/>
            </a:ext>
          </a:extLst>
        </p:cNvPr>
        <p:cNvGrpSpPr/>
        <p:nvPr/>
      </p:nvGrpSpPr>
      <p:grpSpPr>
        <a:xfrm>
          <a:off x="0" y="0"/>
          <a:ext cx="0" cy="0"/>
          <a:chOff x="0" y="0"/>
          <a:chExt cx="0" cy="0"/>
        </a:xfrm>
      </p:grpSpPr>
      <p:sp>
        <p:nvSpPr>
          <p:cNvPr id="3" name="Zástupný symbol textu 2">
            <a:extLst>
              <a:ext uri="{FF2B5EF4-FFF2-40B4-BE49-F238E27FC236}">
                <a16:creationId xmlns:a16="http://schemas.microsoft.com/office/drawing/2014/main" id="{67CEA409-159A-8A3A-982F-EDD54F5AE5F8}"/>
              </a:ext>
            </a:extLst>
          </p:cNvPr>
          <p:cNvSpPr>
            <a:spLocks noGrp="1"/>
          </p:cNvSpPr>
          <p:nvPr>
            <p:ph type="body" sz="quarter" idx="16"/>
          </p:nvPr>
        </p:nvSpPr>
        <p:spPr/>
        <p:txBody>
          <a:bodyPr/>
          <a:lstStyle/>
          <a:p>
            <a:pPr marL="285750" indent="-285750">
              <a:buFont typeface="Arial" panose="020B0604020202020204" pitchFamily="34" charset="0"/>
              <a:buChar char="•"/>
            </a:pPr>
            <a:endParaRPr lang="sk-SK" sz="2000" dirty="0"/>
          </a:p>
          <a:p>
            <a:pPr marL="285750" indent="-285750">
              <a:buFont typeface="Arial" panose="020B0604020202020204" pitchFamily="34" charset="0"/>
              <a:buChar char="•"/>
            </a:pPr>
            <a:endParaRPr lang="sk-SK" sz="2000" dirty="0"/>
          </a:p>
          <a:p>
            <a:pPr marL="285750" indent="-285750">
              <a:buFont typeface="Arial" panose="020B0604020202020204" pitchFamily="34" charset="0"/>
              <a:buChar char="•"/>
            </a:pPr>
            <a:r>
              <a:rPr lang="en-US" sz="2000" dirty="0"/>
              <a:t>Data source: CIGRÉ WG A2.37, Transformer Reliability Survey</a:t>
            </a:r>
            <a:endParaRPr lang="sk-SK" sz="2000" dirty="0"/>
          </a:p>
          <a:p>
            <a:pPr marL="285750" indent="-285750">
              <a:buFont typeface="Arial" panose="020B0604020202020204" pitchFamily="34" charset="0"/>
              <a:buChar char="•"/>
            </a:pPr>
            <a:r>
              <a:rPr lang="en-US" sz="2000" dirty="0"/>
              <a:t>Number of serious failures: 165</a:t>
            </a:r>
            <a:endParaRPr lang="sk-SK" sz="2000" dirty="0"/>
          </a:p>
          <a:p>
            <a:pPr marL="285750" indent="-285750">
              <a:buFont typeface="Arial" panose="020B0604020202020204" pitchFamily="34" charset="0"/>
              <a:buChar char="•"/>
            </a:pPr>
            <a:r>
              <a:rPr lang="en-US" sz="2000" dirty="0"/>
              <a:t>Transformer voltage: 60 kV – 700 kV</a:t>
            </a:r>
            <a:endParaRPr lang="sk-SK" sz="2000" dirty="0"/>
          </a:p>
          <a:p>
            <a:pPr marL="285750" indent="-285750">
              <a:buFont typeface="Arial" panose="020B0604020202020204" pitchFamily="34" charset="0"/>
              <a:buChar char="•"/>
            </a:pPr>
            <a:r>
              <a:rPr lang="en-US" sz="2000" dirty="0"/>
              <a:t>Period under review: 1996 – 2010</a:t>
            </a:r>
            <a:endParaRPr lang="sk-SK" sz="2000" dirty="0"/>
          </a:p>
        </p:txBody>
      </p:sp>
      <p:sp>
        <p:nvSpPr>
          <p:cNvPr id="5" name="Zástupný symbol textu 4">
            <a:extLst>
              <a:ext uri="{FF2B5EF4-FFF2-40B4-BE49-F238E27FC236}">
                <a16:creationId xmlns:a16="http://schemas.microsoft.com/office/drawing/2014/main" id="{6704A399-08F9-0114-188D-CEC86843DF61}"/>
              </a:ext>
            </a:extLst>
          </p:cNvPr>
          <p:cNvSpPr>
            <a:spLocks noGrp="1"/>
          </p:cNvSpPr>
          <p:nvPr>
            <p:ph type="body" sz="quarter" idx="14"/>
          </p:nvPr>
        </p:nvSpPr>
        <p:spPr/>
        <p:txBody>
          <a:bodyPr/>
          <a:lstStyle/>
          <a:p>
            <a:r>
              <a:rPr lang="sk-SK" sz="2400" dirty="0"/>
              <a:t>TYPES OF TRANSFORMER FAILURES IN POWER PLANTS (</a:t>
            </a:r>
            <a:r>
              <a:rPr lang="sk-SK" sz="2400" dirty="0" err="1"/>
              <a:t>GSUs</a:t>
            </a:r>
            <a:r>
              <a:rPr lang="sk-SK" sz="2400" dirty="0"/>
              <a:t>)</a:t>
            </a:r>
          </a:p>
          <a:p>
            <a:endParaRPr lang="sk-SK" sz="2400" dirty="0"/>
          </a:p>
        </p:txBody>
      </p:sp>
      <p:pic>
        <p:nvPicPr>
          <p:cNvPr id="6" name="Obrázok 5">
            <a:extLst>
              <a:ext uri="{FF2B5EF4-FFF2-40B4-BE49-F238E27FC236}">
                <a16:creationId xmlns:a16="http://schemas.microsoft.com/office/drawing/2014/main" id="{63CB08BC-D44E-2C05-68C2-13B863AA3014}"/>
              </a:ext>
            </a:extLst>
          </p:cNvPr>
          <p:cNvPicPr>
            <a:picLocks noChangeAspect="1"/>
          </p:cNvPicPr>
          <p:nvPr/>
        </p:nvPicPr>
        <p:blipFill>
          <a:blip r:embed="rId2"/>
          <a:stretch>
            <a:fillRect/>
          </a:stretch>
        </p:blipFill>
        <p:spPr>
          <a:xfrm>
            <a:off x="833176" y="1657511"/>
            <a:ext cx="5709138" cy="3679718"/>
          </a:xfrm>
          <a:prstGeom prst="rect">
            <a:avLst/>
          </a:prstGeom>
        </p:spPr>
      </p:pic>
    </p:spTree>
    <p:extLst>
      <p:ext uri="{BB962C8B-B14F-4D97-AF65-F5344CB8AC3E}">
        <p14:creationId xmlns:p14="http://schemas.microsoft.com/office/powerpoint/2010/main" val="4087573191"/>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745AD-50A9-B229-4239-9457EB2E2481}"/>
            </a:ext>
          </a:extLst>
        </p:cNvPr>
        <p:cNvGrpSpPr/>
        <p:nvPr/>
      </p:nvGrpSpPr>
      <p:grpSpPr>
        <a:xfrm>
          <a:off x="0" y="0"/>
          <a:ext cx="0" cy="0"/>
          <a:chOff x="0" y="0"/>
          <a:chExt cx="0" cy="0"/>
        </a:xfrm>
      </p:grpSpPr>
      <p:sp>
        <p:nvSpPr>
          <p:cNvPr id="3" name="Zástupný symbol textu 2">
            <a:extLst>
              <a:ext uri="{FF2B5EF4-FFF2-40B4-BE49-F238E27FC236}">
                <a16:creationId xmlns:a16="http://schemas.microsoft.com/office/drawing/2014/main" id="{DEAB9D46-3E1F-284E-C31A-06265E47D0D8}"/>
              </a:ext>
            </a:extLst>
          </p:cNvPr>
          <p:cNvSpPr>
            <a:spLocks noGrp="1"/>
          </p:cNvSpPr>
          <p:nvPr>
            <p:ph type="body" sz="quarter" idx="16"/>
          </p:nvPr>
        </p:nvSpPr>
        <p:spPr/>
        <p:txBody>
          <a:bodyPr/>
          <a:lstStyle/>
          <a:p>
            <a:pPr marL="285750" indent="-285750">
              <a:buFont typeface="Arial" panose="020B0604020202020204" pitchFamily="34" charset="0"/>
              <a:buChar char="•"/>
            </a:pPr>
            <a:r>
              <a:rPr lang="sk-SK" dirty="0"/>
              <a:t>1st </a:t>
            </a:r>
            <a:r>
              <a:rPr lang="sk-SK" dirty="0" err="1"/>
              <a:t>year</a:t>
            </a:r>
            <a:r>
              <a:rPr lang="sk-SK" dirty="0"/>
              <a:t> of study: </a:t>
            </a:r>
            <a:r>
              <a:rPr lang="sk-SK" dirty="0" err="1"/>
              <a:t>Multiple</a:t>
            </a:r>
            <a:r>
              <a:rPr lang="sk-SK" dirty="0"/>
              <a:t> </a:t>
            </a:r>
            <a:r>
              <a:rPr lang="sk-SK" dirty="0" err="1"/>
              <a:t>confernce</a:t>
            </a:r>
            <a:r>
              <a:rPr lang="sk-SK" dirty="0"/>
              <a:t> </a:t>
            </a:r>
            <a:r>
              <a:rPr lang="sk-SK" dirty="0" err="1"/>
              <a:t>attendances</a:t>
            </a:r>
            <a:r>
              <a:rPr lang="sk-SK" dirty="0"/>
              <a:t> and </a:t>
            </a:r>
            <a:r>
              <a:rPr lang="sk-SK" dirty="0" err="1"/>
              <a:t>published</a:t>
            </a:r>
            <a:r>
              <a:rPr lang="sk-SK" dirty="0"/>
              <a:t> </a:t>
            </a:r>
            <a:r>
              <a:rPr lang="sk-SK" dirty="0" err="1"/>
              <a:t>articles</a:t>
            </a:r>
            <a:endParaRPr lang="sk-SK" dirty="0"/>
          </a:p>
          <a:p>
            <a:pPr marL="285750" indent="-285750">
              <a:buFont typeface="Arial" panose="020B0604020202020204" pitchFamily="34" charset="0"/>
              <a:buChar char="•"/>
            </a:pPr>
            <a:r>
              <a:rPr lang="sk-SK" dirty="0"/>
              <a:t>Most </a:t>
            </a:r>
            <a:r>
              <a:rPr lang="sk-SK" dirty="0" err="1"/>
              <a:t>signficant</a:t>
            </a:r>
            <a:r>
              <a:rPr lang="sk-SK" dirty="0"/>
              <a:t> </a:t>
            </a:r>
            <a:r>
              <a:rPr lang="sk-SK" dirty="0" err="1"/>
              <a:t>activity</a:t>
            </a:r>
            <a:r>
              <a:rPr lang="sk-SK" dirty="0"/>
              <a:t> to </a:t>
            </a:r>
            <a:r>
              <a:rPr lang="sk-SK" dirty="0" err="1"/>
              <a:t>date</a:t>
            </a:r>
            <a:r>
              <a:rPr lang="sk-SK" dirty="0"/>
              <a:t>: International </a:t>
            </a:r>
            <a:r>
              <a:rPr lang="sk-SK" dirty="0" err="1"/>
              <a:t>internship</a:t>
            </a:r>
            <a:r>
              <a:rPr lang="sk-SK" dirty="0"/>
              <a:t> at FEL UWB in </a:t>
            </a:r>
            <a:r>
              <a:rPr lang="sk-SK" dirty="0" err="1"/>
              <a:t>Pilsen</a:t>
            </a:r>
            <a:r>
              <a:rPr lang="sk-SK" dirty="0"/>
              <a:t>, </a:t>
            </a:r>
            <a:r>
              <a:rPr lang="sk-SK" dirty="0" err="1"/>
              <a:t>Czech</a:t>
            </a:r>
            <a:r>
              <a:rPr lang="sk-SK" dirty="0"/>
              <a:t> </a:t>
            </a:r>
            <a:r>
              <a:rPr lang="sk-SK" dirty="0" err="1"/>
              <a:t>Republic</a:t>
            </a:r>
            <a:endParaRPr lang="sk-SK" dirty="0"/>
          </a:p>
          <a:p>
            <a:pPr marL="285750" indent="-285750">
              <a:buFont typeface="Arial" panose="020B0604020202020204" pitchFamily="34" charset="0"/>
              <a:buChar char="•"/>
            </a:pPr>
            <a:r>
              <a:rPr lang="sk-SK" dirty="0" err="1"/>
              <a:t>Dates</a:t>
            </a:r>
            <a:r>
              <a:rPr lang="sk-SK" dirty="0"/>
              <a:t>: </a:t>
            </a:r>
            <a:r>
              <a:rPr lang="sk-SK" dirty="0" err="1"/>
              <a:t>April</a:t>
            </a:r>
            <a:r>
              <a:rPr lang="sk-SK" dirty="0"/>
              <a:t> 20, 2026 – </a:t>
            </a:r>
            <a:r>
              <a:rPr lang="sk-SK" dirty="0" err="1"/>
              <a:t>July</a:t>
            </a:r>
            <a:r>
              <a:rPr lang="sk-SK" dirty="0"/>
              <a:t> 19, 2026 (</a:t>
            </a:r>
            <a:r>
              <a:rPr lang="sk-SK" dirty="0" err="1"/>
              <a:t>total</a:t>
            </a:r>
            <a:r>
              <a:rPr lang="sk-SK" dirty="0"/>
              <a:t> of 3 </a:t>
            </a:r>
            <a:r>
              <a:rPr lang="sk-SK" dirty="0" err="1"/>
              <a:t>months</a:t>
            </a:r>
            <a:r>
              <a:rPr lang="sk-SK" dirty="0"/>
              <a:t>)</a:t>
            </a:r>
          </a:p>
          <a:p>
            <a:pPr marL="285750" indent="-285750">
              <a:buFont typeface="Arial" panose="020B0604020202020204" pitchFamily="34" charset="0"/>
              <a:buChar char="•"/>
            </a:pPr>
            <a:r>
              <a:rPr lang="sk-SK" dirty="0"/>
              <a:t>Person </a:t>
            </a:r>
            <a:r>
              <a:rPr lang="sk-SK" dirty="0" err="1"/>
              <a:t>responsible</a:t>
            </a:r>
            <a:r>
              <a:rPr lang="sk-SK" dirty="0"/>
              <a:t> at UWB: prof. Ing. Pavel Trnka, </a:t>
            </a:r>
            <a:r>
              <a:rPr lang="sk-SK" dirty="0" err="1"/>
              <a:t>Ph.D</a:t>
            </a:r>
            <a:r>
              <a:rPr lang="sk-SK" dirty="0"/>
              <a:t>., MBA</a:t>
            </a:r>
          </a:p>
          <a:p>
            <a:pPr marL="285750" indent="-285750">
              <a:buFont typeface="Arial" panose="020B0604020202020204" pitchFamily="34" charset="0"/>
              <a:buChar char="•"/>
            </a:pPr>
            <a:r>
              <a:rPr lang="sk-SK" dirty="0"/>
              <a:t>Person </a:t>
            </a:r>
            <a:r>
              <a:rPr lang="sk-SK" dirty="0" err="1"/>
              <a:t>responsible</a:t>
            </a:r>
            <a:r>
              <a:rPr lang="sk-SK" dirty="0"/>
              <a:t> at TUKE: prof. Ing. Juraj </a:t>
            </a:r>
            <a:r>
              <a:rPr lang="sk-SK" dirty="0" err="1"/>
              <a:t>Kurimský</a:t>
            </a:r>
            <a:r>
              <a:rPr lang="sk-SK" dirty="0"/>
              <a:t>, PhD.</a:t>
            </a:r>
          </a:p>
          <a:p>
            <a:pPr marL="285750" indent="-285750">
              <a:buFont typeface="Arial" panose="020B0604020202020204" pitchFamily="34" charset="0"/>
              <a:buChar char="•"/>
            </a:pPr>
            <a:r>
              <a:rPr lang="sk-SK" dirty="0" err="1"/>
              <a:t>Objective</a:t>
            </a:r>
            <a:r>
              <a:rPr lang="sk-SK" dirty="0"/>
              <a:t>: </a:t>
            </a:r>
            <a:r>
              <a:rPr lang="sk-SK" dirty="0" err="1"/>
              <a:t>Experimental</a:t>
            </a:r>
            <a:r>
              <a:rPr lang="sk-SK" dirty="0"/>
              <a:t> </a:t>
            </a:r>
            <a:r>
              <a:rPr lang="sk-SK" dirty="0" err="1"/>
              <a:t>research</a:t>
            </a:r>
            <a:r>
              <a:rPr lang="sk-SK" dirty="0"/>
              <a:t> </a:t>
            </a:r>
            <a:r>
              <a:rPr lang="sk-SK" dirty="0" err="1"/>
              <a:t>into</a:t>
            </a:r>
            <a:r>
              <a:rPr lang="sk-SK" dirty="0"/>
              <a:t> </a:t>
            </a:r>
            <a:r>
              <a:rPr lang="sk-SK" dirty="0" err="1"/>
              <a:t>the</a:t>
            </a:r>
            <a:r>
              <a:rPr lang="sk-SK" dirty="0"/>
              <a:t> </a:t>
            </a:r>
            <a:r>
              <a:rPr lang="sk-SK" dirty="0" err="1"/>
              <a:t>dielectric</a:t>
            </a:r>
            <a:r>
              <a:rPr lang="sk-SK" dirty="0"/>
              <a:t> </a:t>
            </a:r>
            <a:r>
              <a:rPr lang="sk-SK" dirty="0" err="1"/>
              <a:t>properties</a:t>
            </a:r>
            <a:r>
              <a:rPr lang="sk-SK" dirty="0"/>
              <a:t> and </a:t>
            </a:r>
            <a:r>
              <a:rPr lang="sk-SK" dirty="0" err="1"/>
              <a:t>resistance</a:t>
            </a:r>
            <a:r>
              <a:rPr lang="sk-SK" dirty="0"/>
              <a:t> of </a:t>
            </a:r>
            <a:r>
              <a:rPr lang="sk-SK" dirty="0" err="1"/>
              <a:t>insulating</a:t>
            </a:r>
            <a:r>
              <a:rPr lang="sk-SK" dirty="0"/>
              <a:t> </a:t>
            </a:r>
            <a:r>
              <a:rPr lang="sk-SK" dirty="0" err="1"/>
              <a:t>oils</a:t>
            </a:r>
            <a:r>
              <a:rPr lang="sk-SK" dirty="0"/>
              <a:t> and </a:t>
            </a:r>
            <a:r>
              <a:rPr lang="sk-SK" dirty="0" err="1"/>
              <a:t>nanofluids</a:t>
            </a:r>
            <a:r>
              <a:rPr lang="sk-SK" dirty="0"/>
              <a:t> to </a:t>
            </a:r>
            <a:r>
              <a:rPr lang="sk-SK" dirty="0" err="1"/>
              <a:t>partial</a:t>
            </a:r>
            <a:r>
              <a:rPr lang="sk-SK" dirty="0"/>
              <a:t> </a:t>
            </a:r>
            <a:r>
              <a:rPr lang="sk-SK" dirty="0" err="1"/>
              <a:t>discharges</a:t>
            </a:r>
            <a:r>
              <a:rPr lang="sk-SK" dirty="0"/>
              <a:t> (</a:t>
            </a:r>
            <a:r>
              <a:rPr lang="sk-SK" dirty="0" err="1"/>
              <a:t>PDs</a:t>
            </a:r>
            <a:r>
              <a:rPr lang="sk-SK" dirty="0"/>
              <a:t>)</a:t>
            </a:r>
          </a:p>
        </p:txBody>
      </p:sp>
      <p:sp>
        <p:nvSpPr>
          <p:cNvPr id="5" name="Zástupný symbol textu 4">
            <a:extLst>
              <a:ext uri="{FF2B5EF4-FFF2-40B4-BE49-F238E27FC236}">
                <a16:creationId xmlns:a16="http://schemas.microsoft.com/office/drawing/2014/main" id="{91CE5A2A-15CB-BD25-C099-EB0EEEACE660}"/>
              </a:ext>
            </a:extLst>
          </p:cNvPr>
          <p:cNvSpPr>
            <a:spLocks noGrp="1"/>
          </p:cNvSpPr>
          <p:nvPr>
            <p:ph type="body" sz="quarter" idx="14"/>
          </p:nvPr>
        </p:nvSpPr>
        <p:spPr/>
        <p:txBody>
          <a:bodyPr/>
          <a:lstStyle/>
          <a:p>
            <a:r>
              <a:rPr lang="sk-SK" dirty="0"/>
              <a:t>2. ACTIVITIES TO DATE</a:t>
            </a:r>
          </a:p>
          <a:p>
            <a:endParaRPr lang="sk-SK" dirty="0"/>
          </a:p>
        </p:txBody>
      </p:sp>
      <p:pic>
        <p:nvPicPr>
          <p:cNvPr id="1026" name="Picture 2" descr="University of West Bohemia in Pilsen">
            <a:extLst>
              <a:ext uri="{FF2B5EF4-FFF2-40B4-BE49-F238E27FC236}">
                <a16:creationId xmlns:a16="http://schemas.microsoft.com/office/drawing/2014/main" id="{49F6D4AD-3012-A1D6-B3B4-BCD03DF304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7785" y="1476631"/>
            <a:ext cx="3352800" cy="13620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trotrafo (@retrotrafo) / X">
            <a:extLst>
              <a:ext uri="{FF2B5EF4-FFF2-40B4-BE49-F238E27FC236}">
                <a16:creationId xmlns:a16="http://schemas.microsoft.com/office/drawing/2014/main" id="{32413A1C-38DD-1831-4564-E7E58C0877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4817" y="2838706"/>
            <a:ext cx="2498736" cy="2498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1514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E15D1-ED4C-7C12-57F6-C2B7C2ADD4F1}"/>
            </a:ext>
          </a:extLst>
        </p:cNvPr>
        <p:cNvGrpSpPr/>
        <p:nvPr/>
      </p:nvGrpSpPr>
      <p:grpSpPr>
        <a:xfrm>
          <a:off x="0" y="0"/>
          <a:ext cx="0" cy="0"/>
          <a:chOff x="0" y="0"/>
          <a:chExt cx="0" cy="0"/>
        </a:xfrm>
      </p:grpSpPr>
      <p:sp>
        <p:nvSpPr>
          <p:cNvPr id="3" name="Zástupný symbol textu 2">
            <a:extLst>
              <a:ext uri="{FF2B5EF4-FFF2-40B4-BE49-F238E27FC236}">
                <a16:creationId xmlns:a16="http://schemas.microsoft.com/office/drawing/2014/main" id="{BFF30F4A-ED86-4A23-FF13-676B09BB2B7A}"/>
              </a:ext>
            </a:extLst>
          </p:cNvPr>
          <p:cNvSpPr>
            <a:spLocks noGrp="1"/>
          </p:cNvSpPr>
          <p:nvPr>
            <p:ph type="body" sz="quarter" idx="16"/>
          </p:nvPr>
        </p:nvSpPr>
        <p:spPr>
          <a:xfrm>
            <a:off x="7474153" y="694278"/>
            <a:ext cx="4057650" cy="5425168"/>
          </a:xfrm>
        </p:spPr>
        <p:txBody>
          <a:bodyPr/>
          <a:lstStyle/>
          <a:p>
            <a:pPr marL="285750" indent="-285750">
              <a:buFont typeface="Arial" panose="020B0604020202020204" pitchFamily="34" charset="0"/>
              <a:buChar char="•"/>
            </a:pPr>
            <a:r>
              <a:rPr lang="sk-SK" dirty="0" err="1"/>
              <a:t>Samples</a:t>
            </a:r>
            <a:r>
              <a:rPr lang="sk-SK" dirty="0"/>
              <a:t>:</a:t>
            </a:r>
          </a:p>
          <a:p>
            <a:pPr marL="971550" lvl="1" indent="-285750"/>
            <a:r>
              <a:rPr lang="sk-SK" sz="1600" dirty="0">
                <a:solidFill>
                  <a:schemeClr val="bg1"/>
                </a:solidFill>
              </a:rPr>
              <a:t>Shell Diala S5 (</a:t>
            </a:r>
            <a:r>
              <a:rPr lang="sk-SK" sz="1600" dirty="0" err="1">
                <a:solidFill>
                  <a:schemeClr val="bg1"/>
                </a:solidFill>
              </a:rPr>
              <a:t>pure</a:t>
            </a:r>
            <a:r>
              <a:rPr lang="sk-SK" sz="1600" dirty="0">
                <a:solidFill>
                  <a:schemeClr val="bg1"/>
                </a:solidFill>
              </a:rPr>
              <a:t>)</a:t>
            </a:r>
          </a:p>
          <a:p>
            <a:pPr marL="971550" lvl="1" indent="-285750"/>
            <a:r>
              <a:rPr lang="sk-SK" sz="1600" dirty="0">
                <a:solidFill>
                  <a:schemeClr val="bg1"/>
                </a:solidFill>
              </a:rPr>
              <a:t>C</a:t>
            </a:r>
            <a:r>
              <a:rPr lang="sk-SK" sz="1600" baseline="-25000" dirty="0">
                <a:solidFill>
                  <a:schemeClr val="bg1"/>
                </a:solidFill>
              </a:rPr>
              <a:t>60</a:t>
            </a:r>
            <a:r>
              <a:rPr lang="sk-SK" sz="1600" dirty="0">
                <a:solidFill>
                  <a:schemeClr val="bg1"/>
                </a:solidFill>
              </a:rPr>
              <a:t> </a:t>
            </a:r>
            <a:r>
              <a:rPr lang="sk-SK" sz="1600" dirty="0" err="1">
                <a:solidFill>
                  <a:schemeClr val="bg1"/>
                </a:solidFill>
              </a:rPr>
              <a:t>nanofluid</a:t>
            </a:r>
            <a:r>
              <a:rPr lang="sk-SK" sz="1600" dirty="0">
                <a:solidFill>
                  <a:schemeClr val="bg1"/>
                </a:solidFill>
              </a:rPr>
              <a:t> (0,003 % w/V)</a:t>
            </a:r>
          </a:p>
          <a:p>
            <a:pPr marL="971550" lvl="1" indent="-285750"/>
            <a:r>
              <a:rPr lang="sk-SK" sz="1600" dirty="0">
                <a:solidFill>
                  <a:schemeClr val="bg1"/>
                </a:solidFill>
              </a:rPr>
              <a:t>C</a:t>
            </a:r>
            <a:r>
              <a:rPr lang="sk-SK" sz="1600" baseline="-25000" dirty="0">
                <a:solidFill>
                  <a:schemeClr val="bg1"/>
                </a:solidFill>
              </a:rPr>
              <a:t>60</a:t>
            </a:r>
            <a:r>
              <a:rPr lang="sk-SK" sz="1600" dirty="0">
                <a:solidFill>
                  <a:schemeClr val="bg1"/>
                </a:solidFill>
              </a:rPr>
              <a:t> </a:t>
            </a:r>
            <a:r>
              <a:rPr lang="sk-SK" sz="1600" dirty="0" err="1">
                <a:solidFill>
                  <a:schemeClr val="bg1"/>
                </a:solidFill>
              </a:rPr>
              <a:t>nanofluid</a:t>
            </a:r>
            <a:r>
              <a:rPr lang="sk-SK" sz="1600" dirty="0">
                <a:solidFill>
                  <a:schemeClr val="bg1"/>
                </a:solidFill>
              </a:rPr>
              <a:t> (0,03 % w/V)</a:t>
            </a:r>
          </a:p>
          <a:p>
            <a:pPr marL="285750" indent="-285750">
              <a:buFont typeface="Arial" panose="020B0604020202020204" pitchFamily="34" charset="0"/>
              <a:buChar char="•"/>
            </a:pPr>
            <a:r>
              <a:rPr lang="sk-SK" dirty="0" err="1"/>
              <a:t>Sample</a:t>
            </a:r>
            <a:r>
              <a:rPr lang="sk-SK" dirty="0"/>
              <a:t> </a:t>
            </a:r>
            <a:r>
              <a:rPr lang="sk-SK" dirty="0" err="1"/>
              <a:t>ageing</a:t>
            </a:r>
            <a:r>
              <a:rPr lang="sk-SK" dirty="0"/>
              <a:t> temperature:116 °C</a:t>
            </a:r>
          </a:p>
          <a:p>
            <a:pPr marL="285750" indent="-285750">
              <a:buFont typeface="Arial" panose="020B0604020202020204" pitchFamily="34" charset="0"/>
              <a:buChar char="•"/>
            </a:pPr>
            <a:r>
              <a:rPr lang="sk-SK" dirty="0" err="1"/>
              <a:t>Sample</a:t>
            </a:r>
            <a:r>
              <a:rPr lang="sk-SK" dirty="0"/>
              <a:t> </a:t>
            </a:r>
            <a:r>
              <a:rPr lang="sk-SK" dirty="0" err="1"/>
              <a:t>ageing</a:t>
            </a:r>
            <a:r>
              <a:rPr lang="sk-SK" dirty="0"/>
              <a:t> </a:t>
            </a:r>
            <a:r>
              <a:rPr lang="sk-SK" dirty="0" err="1"/>
              <a:t>time</a:t>
            </a:r>
            <a:r>
              <a:rPr lang="sk-SK" dirty="0"/>
              <a:t>:</a:t>
            </a:r>
          </a:p>
          <a:p>
            <a:pPr marL="971550" lvl="1" indent="-285750"/>
            <a:r>
              <a:rPr lang="sk-SK" sz="1600" dirty="0" err="1">
                <a:solidFill>
                  <a:schemeClr val="bg1"/>
                </a:solidFill>
              </a:rPr>
              <a:t>reference</a:t>
            </a:r>
            <a:r>
              <a:rPr lang="sk-SK" sz="1600" dirty="0">
                <a:solidFill>
                  <a:schemeClr val="bg1"/>
                </a:solidFill>
              </a:rPr>
              <a:t> (0 </a:t>
            </a:r>
            <a:r>
              <a:rPr lang="sk-SK" sz="1600" dirty="0" err="1">
                <a:solidFill>
                  <a:schemeClr val="bg1"/>
                </a:solidFill>
              </a:rPr>
              <a:t>hours</a:t>
            </a:r>
            <a:r>
              <a:rPr lang="sk-SK" sz="1600" dirty="0">
                <a:solidFill>
                  <a:schemeClr val="bg1"/>
                </a:solidFill>
              </a:rPr>
              <a:t>)</a:t>
            </a:r>
          </a:p>
          <a:p>
            <a:pPr marL="971550" lvl="1" indent="-285750"/>
            <a:r>
              <a:rPr lang="sk-SK" sz="1600" dirty="0">
                <a:solidFill>
                  <a:schemeClr val="bg1"/>
                </a:solidFill>
              </a:rPr>
              <a:t>S1 (300 </a:t>
            </a:r>
            <a:r>
              <a:rPr lang="sk-SK" sz="1600" dirty="0" err="1">
                <a:solidFill>
                  <a:schemeClr val="bg1"/>
                </a:solidFill>
              </a:rPr>
              <a:t>hours</a:t>
            </a:r>
            <a:r>
              <a:rPr lang="sk-SK" sz="1600" dirty="0">
                <a:solidFill>
                  <a:schemeClr val="bg1"/>
                </a:solidFill>
              </a:rPr>
              <a:t>)</a:t>
            </a:r>
          </a:p>
          <a:p>
            <a:pPr marL="971550" lvl="1" indent="-285750"/>
            <a:r>
              <a:rPr lang="sk-SK" sz="1600" dirty="0">
                <a:solidFill>
                  <a:schemeClr val="bg1"/>
                </a:solidFill>
              </a:rPr>
              <a:t>S2 (600 </a:t>
            </a:r>
            <a:r>
              <a:rPr lang="sk-SK" sz="1600" dirty="0" err="1">
                <a:solidFill>
                  <a:schemeClr val="bg1"/>
                </a:solidFill>
              </a:rPr>
              <a:t>hours</a:t>
            </a:r>
            <a:r>
              <a:rPr lang="sk-SK" sz="1600" dirty="0">
                <a:solidFill>
                  <a:schemeClr val="bg1"/>
                </a:solidFill>
              </a:rPr>
              <a:t>)</a:t>
            </a:r>
          </a:p>
          <a:p>
            <a:pPr marL="971550" lvl="1" indent="-285750"/>
            <a:r>
              <a:rPr lang="sk-SK" sz="1600" dirty="0">
                <a:solidFill>
                  <a:schemeClr val="bg1"/>
                </a:solidFill>
              </a:rPr>
              <a:t>S3 (900 </a:t>
            </a:r>
            <a:r>
              <a:rPr lang="sk-SK" sz="1600" dirty="0" err="1">
                <a:solidFill>
                  <a:schemeClr val="bg1"/>
                </a:solidFill>
              </a:rPr>
              <a:t>hours</a:t>
            </a:r>
            <a:r>
              <a:rPr lang="sk-SK" sz="1600" dirty="0">
                <a:solidFill>
                  <a:schemeClr val="bg1"/>
                </a:solidFill>
              </a:rPr>
              <a:t>)</a:t>
            </a:r>
          </a:p>
          <a:p>
            <a:pPr marL="971550" lvl="1" indent="-285750"/>
            <a:r>
              <a:rPr lang="sk-SK" sz="1600" dirty="0">
                <a:solidFill>
                  <a:schemeClr val="bg1"/>
                </a:solidFill>
              </a:rPr>
              <a:t>S4 (1200 </a:t>
            </a:r>
            <a:r>
              <a:rPr lang="sk-SK" sz="1600" dirty="0" err="1">
                <a:solidFill>
                  <a:schemeClr val="bg1"/>
                </a:solidFill>
              </a:rPr>
              <a:t>hours</a:t>
            </a:r>
            <a:r>
              <a:rPr lang="sk-SK" sz="1600" dirty="0">
                <a:solidFill>
                  <a:schemeClr val="bg1"/>
                </a:solidFill>
              </a:rPr>
              <a:t>)</a:t>
            </a:r>
          </a:p>
          <a:p>
            <a:pPr marL="971550" lvl="1" indent="-285750"/>
            <a:r>
              <a:rPr lang="sk-SK" sz="1600" dirty="0">
                <a:solidFill>
                  <a:schemeClr val="bg1"/>
                </a:solidFill>
              </a:rPr>
              <a:t>S5 (1500 </a:t>
            </a:r>
            <a:r>
              <a:rPr lang="sk-SK" sz="1600" dirty="0" err="1">
                <a:solidFill>
                  <a:schemeClr val="bg1"/>
                </a:solidFill>
              </a:rPr>
              <a:t>hours</a:t>
            </a:r>
            <a:r>
              <a:rPr lang="sk-SK" sz="1600" dirty="0">
                <a:solidFill>
                  <a:schemeClr val="bg1"/>
                </a:solidFill>
              </a:rPr>
              <a:t>)</a:t>
            </a:r>
          </a:p>
          <a:p>
            <a:pPr marL="285750" indent="-285750">
              <a:buFont typeface="Arial" panose="020B0604020202020204" pitchFamily="34" charset="0"/>
              <a:buChar char="•"/>
            </a:pPr>
            <a:r>
              <a:rPr lang="sk-SK" dirty="0" err="1"/>
              <a:t>Conducted</a:t>
            </a:r>
            <a:r>
              <a:rPr lang="sk-SK" dirty="0"/>
              <a:t> </a:t>
            </a:r>
            <a:r>
              <a:rPr lang="sk-SK" dirty="0" err="1"/>
              <a:t>tests</a:t>
            </a:r>
            <a:r>
              <a:rPr lang="sk-SK" dirty="0"/>
              <a:t>:</a:t>
            </a:r>
          </a:p>
          <a:p>
            <a:pPr marL="971550" lvl="1" indent="-285750"/>
            <a:r>
              <a:rPr lang="sk-SK" sz="1600" dirty="0" err="1">
                <a:solidFill>
                  <a:schemeClr val="bg1"/>
                </a:solidFill>
              </a:rPr>
              <a:t>Electrical</a:t>
            </a:r>
            <a:r>
              <a:rPr lang="sk-SK" sz="1600" dirty="0">
                <a:solidFill>
                  <a:schemeClr val="bg1"/>
                </a:solidFill>
              </a:rPr>
              <a:t>: AC BDV; </a:t>
            </a:r>
            <a:r>
              <a:rPr lang="sk-SK" sz="1600" dirty="0" err="1">
                <a:solidFill>
                  <a:schemeClr val="bg1"/>
                </a:solidFill>
              </a:rPr>
              <a:t>tg</a:t>
            </a:r>
            <a:r>
              <a:rPr lang="sk-SK" sz="1600" dirty="0">
                <a:solidFill>
                  <a:schemeClr val="bg1"/>
                </a:solidFill>
              </a:rPr>
              <a:t> </a:t>
            </a:r>
            <a:r>
              <a:rPr lang="el-GR" sz="1600" dirty="0">
                <a:solidFill>
                  <a:schemeClr val="bg1"/>
                </a:solidFill>
              </a:rPr>
              <a:t>δ</a:t>
            </a:r>
            <a:r>
              <a:rPr lang="sk-SK" sz="1600" dirty="0">
                <a:solidFill>
                  <a:schemeClr val="bg1"/>
                </a:solidFill>
              </a:rPr>
              <a:t> = f(T); </a:t>
            </a:r>
            <a:r>
              <a:rPr lang="el-GR" sz="1600" dirty="0">
                <a:solidFill>
                  <a:schemeClr val="bg1"/>
                </a:solidFill>
              </a:rPr>
              <a:t>ε</a:t>
            </a:r>
            <a:r>
              <a:rPr lang="sk-SK" sz="1600" baseline="-25000" dirty="0">
                <a:solidFill>
                  <a:schemeClr val="bg1"/>
                </a:solidFill>
              </a:rPr>
              <a:t>r</a:t>
            </a:r>
            <a:r>
              <a:rPr lang="sk-SK" sz="1600" dirty="0">
                <a:solidFill>
                  <a:schemeClr val="bg1"/>
                </a:solidFill>
              </a:rPr>
              <a:t> = f(T), </a:t>
            </a:r>
            <a:r>
              <a:rPr lang="sk-SK" sz="1600" dirty="0" err="1">
                <a:solidFill>
                  <a:schemeClr val="bg1"/>
                </a:solidFill>
              </a:rPr>
              <a:t>resitivitym</a:t>
            </a:r>
            <a:r>
              <a:rPr lang="sk-SK" sz="1600" dirty="0">
                <a:solidFill>
                  <a:schemeClr val="bg1"/>
                </a:solidFill>
              </a:rPr>
              <a:t> PD </a:t>
            </a:r>
            <a:r>
              <a:rPr lang="sk-SK" sz="1600" dirty="0" err="1">
                <a:solidFill>
                  <a:schemeClr val="bg1"/>
                </a:solidFill>
              </a:rPr>
              <a:t>activity</a:t>
            </a:r>
            <a:endParaRPr lang="sk-SK" sz="1600" baseline="-25000" dirty="0">
              <a:solidFill>
                <a:schemeClr val="bg1"/>
              </a:solidFill>
            </a:endParaRPr>
          </a:p>
          <a:p>
            <a:pPr marL="971550" lvl="1" indent="-285750"/>
            <a:r>
              <a:rPr lang="sk-SK" sz="1600" dirty="0" err="1">
                <a:solidFill>
                  <a:schemeClr val="bg1"/>
                </a:solidFill>
              </a:rPr>
              <a:t>Non</a:t>
            </a:r>
            <a:r>
              <a:rPr lang="sk-SK" sz="1600" dirty="0">
                <a:solidFill>
                  <a:schemeClr val="bg1"/>
                </a:solidFill>
              </a:rPr>
              <a:t> – </a:t>
            </a:r>
            <a:r>
              <a:rPr lang="sk-SK" sz="1600" dirty="0" err="1">
                <a:solidFill>
                  <a:schemeClr val="bg1"/>
                </a:solidFill>
              </a:rPr>
              <a:t>electrical</a:t>
            </a:r>
            <a:r>
              <a:rPr lang="sk-SK" sz="1600" dirty="0">
                <a:solidFill>
                  <a:schemeClr val="bg1"/>
                </a:solidFill>
              </a:rPr>
              <a:t>: </a:t>
            </a:r>
            <a:r>
              <a:rPr lang="sk-SK" sz="1600" dirty="0" err="1">
                <a:solidFill>
                  <a:schemeClr val="bg1"/>
                </a:solidFill>
              </a:rPr>
              <a:t>water</a:t>
            </a:r>
            <a:r>
              <a:rPr lang="sk-SK" sz="1600" dirty="0">
                <a:solidFill>
                  <a:schemeClr val="bg1"/>
                </a:solidFill>
              </a:rPr>
              <a:t> </a:t>
            </a:r>
            <a:r>
              <a:rPr lang="sk-SK" sz="1600" dirty="0" err="1">
                <a:solidFill>
                  <a:schemeClr val="bg1"/>
                </a:solidFill>
              </a:rPr>
              <a:t>content</a:t>
            </a:r>
            <a:r>
              <a:rPr lang="sk-SK" sz="1600" dirty="0">
                <a:solidFill>
                  <a:schemeClr val="bg1"/>
                </a:solidFill>
              </a:rPr>
              <a:t>, </a:t>
            </a:r>
            <a:r>
              <a:rPr lang="sk-SK" sz="1600" dirty="0" err="1">
                <a:solidFill>
                  <a:schemeClr val="bg1"/>
                </a:solidFill>
              </a:rPr>
              <a:t>dynamic</a:t>
            </a:r>
            <a:r>
              <a:rPr lang="sk-SK" sz="1600" dirty="0">
                <a:solidFill>
                  <a:schemeClr val="bg1"/>
                </a:solidFill>
              </a:rPr>
              <a:t> </a:t>
            </a:r>
            <a:r>
              <a:rPr lang="sk-SK" sz="1600" dirty="0" err="1">
                <a:solidFill>
                  <a:schemeClr val="bg1"/>
                </a:solidFill>
              </a:rPr>
              <a:t>visosity</a:t>
            </a:r>
            <a:r>
              <a:rPr lang="sk-SK" sz="1600" dirty="0">
                <a:solidFill>
                  <a:schemeClr val="bg1"/>
                </a:solidFill>
              </a:rPr>
              <a:t>, </a:t>
            </a:r>
            <a:r>
              <a:rPr lang="sk-SK" sz="1600" dirty="0" err="1">
                <a:solidFill>
                  <a:schemeClr val="bg1"/>
                </a:solidFill>
              </a:rPr>
              <a:t>mechanical</a:t>
            </a:r>
            <a:r>
              <a:rPr lang="sk-SK" sz="1600" dirty="0">
                <a:solidFill>
                  <a:schemeClr val="bg1"/>
                </a:solidFill>
              </a:rPr>
              <a:t> </a:t>
            </a:r>
            <a:r>
              <a:rPr lang="sk-SK" sz="1600" dirty="0" err="1">
                <a:solidFill>
                  <a:schemeClr val="bg1"/>
                </a:solidFill>
              </a:rPr>
              <a:t>testing</a:t>
            </a:r>
            <a:r>
              <a:rPr lang="sk-SK" sz="1600" dirty="0">
                <a:solidFill>
                  <a:schemeClr val="bg1"/>
                </a:solidFill>
              </a:rPr>
              <a:t> of </a:t>
            </a:r>
            <a:r>
              <a:rPr lang="sk-SK" sz="1600" dirty="0" err="1">
                <a:solidFill>
                  <a:schemeClr val="bg1"/>
                </a:solidFill>
              </a:rPr>
              <a:t>transformer</a:t>
            </a:r>
            <a:r>
              <a:rPr lang="sk-SK" sz="1600" dirty="0">
                <a:solidFill>
                  <a:schemeClr val="bg1"/>
                </a:solidFill>
              </a:rPr>
              <a:t> </a:t>
            </a:r>
            <a:r>
              <a:rPr lang="sk-SK" sz="1600" dirty="0" err="1">
                <a:solidFill>
                  <a:schemeClr val="bg1"/>
                </a:solidFill>
              </a:rPr>
              <a:t>paper</a:t>
            </a:r>
            <a:r>
              <a:rPr lang="sk-SK" sz="1600" dirty="0">
                <a:solidFill>
                  <a:schemeClr val="bg1"/>
                </a:solidFill>
              </a:rPr>
              <a:t>, STGA</a:t>
            </a:r>
          </a:p>
          <a:p>
            <a:pPr marL="971550" lvl="1" indent="-285750"/>
            <a:r>
              <a:rPr lang="sk-SK" sz="1600" dirty="0" err="1">
                <a:solidFill>
                  <a:schemeClr val="bg1"/>
                </a:solidFill>
              </a:rPr>
              <a:t>Optical</a:t>
            </a:r>
            <a:r>
              <a:rPr lang="sk-SK" sz="1600" dirty="0">
                <a:solidFill>
                  <a:schemeClr val="bg1"/>
                </a:solidFill>
              </a:rPr>
              <a:t>: FT IR</a:t>
            </a:r>
          </a:p>
          <a:p>
            <a:pPr marL="285750" indent="-285750">
              <a:buFont typeface="Arial" panose="020B0604020202020204" pitchFamily="34" charset="0"/>
              <a:buChar char="•"/>
            </a:pPr>
            <a:endParaRPr lang="sk-SK" dirty="0"/>
          </a:p>
        </p:txBody>
      </p:sp>
      <p:sp>
        <p:nvSpPr>
          <p:cNvPr id="5" name="Zástupný symbol textu 4">
            <a:extLst>
              <a:ext uri="{FF2B5EF4-FFF2-40B4-BE49-F238E27FC236}">
                <a16:creationId xmlns:a16="http://schemas.microsoft.com/office/drawing/2014/main" id="{2B552506-94F1-1F4F-C189-D3DB025B4E3C}"/>
              </a:ext>
            </a:extLst>
          </p:cNvPr>
          <p:cNvSpPr>
            <a:spLocks noGrp="1"/>
          </p:cNvSpPr>
          <p:nvPr>
            <p:ph type="body" sz="quarter" idx="14"/>
          </p:nvPr>
        </p:nvSpPr>
        <p:spPr>
          <a:xfrm>
            <a:off x="1146221" y="569374"/>
            <a:ext cx="5396093" cy="604838"/>
          </a:xfrm>
        </p:spPr>
        <p:txBody>
          <a:bodyPr/>
          <a:lstStyle/>
          <a:p>
            <a:r>
              <a:rPr lang="sk-SK" dirty="0"/>
              <a:t>ACTIVITY AT UWB</a:t>
            </a:r>
          </a:p>
          <a:p>
            <a:endParaRPr lang="sk-SK" dirty="0"/>
          </a:p>
        </p:txBody>
      </p:sp>
      <p:pic>
        <p:nvPicPr>
          <p:cNvPr id="11" name="Obrázok 10" descr="Obrázok, na ktorom je valec, vnútri, plast, žltý&#10;&#10;Obsah vygenerovaný pomocou AI môže byť nesprávny.">
            <a:extLst>
              <a:ext uri="{FF2B5EF4-FFF2-40B4-BE49-F238E27FC236}">
                <a16:creationId xmlns:a16="http://schemas.microsoft.com/office/drawing/2014/main" id="{89D2E0EA-FB62-C8FF-FCB9-AE3786A85522}"/>
              </a:ext>
            </a:extLst>
          </p:cNvPr>
          <p:cNvPicPr>
            <a:picLocks noChangeAspect="1"/>
          </p:cNvPicPr>
          <p:nvPr/>
        </p:nvPicPr>
        <p:blipFill>
          <a:blip r:embed="rId2"/>
          <a:stretch>
            <a:fillRect/>
          </a:stretch>
        </p:blipFill>
        <p:spPr>
          <a:xfrm>
            <a:off x="214382" y="960858"/>
            <a:ext cx="3012831" cy="2259623"/>
          </a:xfrm>
          <a:prstGeom prst="rect">
            <a:avLst/>
          </a:prstGeom>
        </p:spPr>
      </p:pic>
      <p:sp>
        <p:nvSpPr>
          <p:cNvPr id="12" name="BlokTextu 11">
            <a:extLst>
              <a:ext uri="{FF2B5EF4-FFF2-40B4-BE49-F238E27FC236}">
                <a16:creationId xmlns:a16="http://schemas.microsoft.com/office/drawing/2014/main" id="{4526A8C5-033C-064D-02CF-71E1ED5FD623}"/>
              </a:ext>
            </a:extLst>
          </p:cNvPr>
          <p:cNvSpPr txBox="1"/>
          <p:nvPr/>
        </p:nvSpPr>
        <p:spPr>
          <a:xfrm>
            <a:off x="127249" y="3240774"/>
            <a:ext cx="3187091" cy="400110"/>
          </a:xfrm>
          <a:prstGeom prst="rect">
            <a:avLst/>
          </a:prstGeom>
          <a:noFill/>
        </p:spPr>
        <p:txBody>
          <a:bodyPr wrap="none" rtlCol="0">
            <a:spAutoFit/>
          </a:bodyPr>
          <a:lstStyle/>
          <a:p>
            <a:r>
              <a:rPr lang="sk-SK" sz="2000" dirty="0">
                <a:latin typeface="Arial" panose="020B0604020202020204" pitchFamily="34" charset="0"/>
                <a:cs typeface="Arial" panose="020B0604020202020204" pitchFamily="34" charset="0"/>
              </a:rPr>
              <a:t>C60; 0,003 % w/V (300 h.)</a:t>
            </a:r>
          </a:p>
        </p:txBody>
      </p:sp>
      <p:pic>
        <p:nvPicPr>
          <p:cNvPr id="14" name="Obrázok 13" descr="Obrázok, na ktorom je vnútri, konštruktérstvo, valec, stroj&#10;&#10;Obsah vygenerovaný pomocou AI môže byť nesprávny.">
            <a:extLst>
              <a:ext uri="{FF2B5EF4-FFF2-40B4-BE49-F238E27FC236}">
                <a16:creationId xmlns:a16="http://schemas.microsoft.com/office/drawing/2014/main" id="{2AD982B2-76FF-1DD7-0EAB-42BFAF919B79}"/>
              </a:ext>
            </a:extLst>
          </p:cNvPr>
          <p:cNvPicPr>
            <a:picLocks noChangeAspect="1"/>
          </p:cNvPicPr>
          <p:nvPr/>
        </p:nvPicPr>
        <p:blipFill>
          <a:blip r:embed="rId3"/>
          <a:stretch>
            <a:fillRect/>
          </a:stretch>
        </p:blipFill>
        <p:spPr>
          <a:xfrm>
            <a:off x="3462981" y="960858"/>
            <a:ext cx="3012831" cy="2259623"/>
          </a:xfrm>
          <a:prstGeom prst="rect">
            <a:avLst/>
          </a:prstGeom>
        </p:spPr>
      </p:pic>
      <p:sp>
        <p:nvSpPr>
          <p:cNvPr id="15" name="BlokTextu 14">
            <a:extLst>
              <a:ext uri="{FF2B5EF4-FFF2-40B4-BE49-F238E27FC236}">
                <a16:creationId xmlns:a16="http://schemas.microsoft.com/office/drawing/2014/main" id="{30B9685F-A307-5684-699C-847B38B3C050}"/>
              </a:ext>
            </a:extLst>
          </p:cNvPr>
          <p:cNvSpPr txBox="1"/>
          <p:nvPr/>
        </p:nvSpPr>
        <p:spPr>
          <a:xfrm>
            <a:off x="3401473" y="3237409"/>
            <a:ext cx="3187091" cy="400110"/>
          </a:xfrm>
          <a:prstGeom prst="rect">
            <a:avLst/>
          </a:prstGeom>
          <a:noFill/>
        </p:spPr>
        <p:txBody>
          <a:bodyPr wrap="none" rtlCol="0">
            <a:spAutoFit/>
          </a:bodyPr>
          <a:lstStyle/>
          <a:p>
            <a:r>
              <a:rPr lang="sk-SK" sz="2000" dirty="0">
                <a:latin typeface="Arial" panose="020B0604020202020204" pitchFamily="34" charset="0"/>
                <a:cs typeface="Arial" panose="020B0604020202020204" pitchFamily="34" charset="0"/>
              </a:rPr>
              <a:t>C60; 0,003 % w/V (300 h.)</a:t>
            </a:r>
          </a:p>
        </p:txBody>
      </p:sp>
      <p:pic>
        <p:nvPicPr>
          <p:cNvPr id="17" name="Obrázok 16" descr="Obrázok, na ktorom je vnútri, pomaranč, sklo&#10;&#10;Obsah vygenerovaný pomocou AI môže byť nesprávny.">
            <a:extLst>
              <a:ext uri="{FF2B5EF4-FFF2-40B4-BE49-F238E27FC236}">
                <a16:creationId xmlns:a16="http://schemas.microsoft.com/office/drawing/2014/main" id="{A74E604F-2C35-DD57-0FF0-CE2FDBDBACDB}"/>
              </a:ext>
            </a:extLst>
          </p:cNvPr>
          <p:cNvPicPr>
            <a:picLocks noChangeAspect="1"/>
          </p:cNvPicPr>
          <p:nvPr/>
        </p:nvPicPr>
        <p:blipFill>
          <a:blip r:embed="rId4"/>
          <a:stretch>
            <a:fillRect/>
          </a:stretch>
        </p:blipFill>
        <p:spPr>
          <a:xfrm rot="10800000">
            <a:off x="272302" y="3637519"/>
            <a:ext cx="2883877" cy="2162908"/>
          </a:xfrm>
          <a:prstGeom prst="rect">
            <a:avLst/>
          </a:prstGeom>
        </p:spPr>
      </p:pic>
      <p:sp>
        <p:nvSpPr>
          <p:cNvPr id="18" name="BlokTextu 17">
            <a:extLst>
              <a:ext uri="{FF2B5EF4-FFF2-40B4-BE49-F238E27FC236}">
                <a16:creationId xmlns:a16="http://schemas.microsoft.com/office/drawing/2014/main" id="{9420DAF4-BA75-CE13-5772-AE0153E12BA3}"/>
              </a:ext>
            </a:extLst>
          </p:cNvPr>
          <p:cNvSpPr txBox="1"/>
          <p:nvPr/>
        </p:nvSpPr>
        <p:spPr>
          <a:xfrm>
            <a:off x="3330139" y="4512728"/>
            <a:ext cx="3329758" cy="400110"/>
          </a:xfrm>
          <a:prstGeom prst="rect">
            <a:avLst/>
          </a:prstGeom>
          <a:noFill/>
        </p:spPr>
        <p:txBody>
          <a:bodyPr wrap="none" rtlCol="0">
            <a:spAutoFit/>
          </a:bodyPr>
          <a:lstStyle/>
          <a:p>
            <a:r>
              <a:rPr lang="sk-SK" sz="2000" dirty="0">
                <a:latin typeface="Arial" panose="020B0604020202020204" pitchFamily="34" charset="0"/>
                <a:cs typeface="Arial" panose="020B0604020202020204" pitchFamily="34" charset="0"/>
              </a:rPr>
              <a:t>C60; 0,003 % w/V (1500 h.)</a:t>
            </a:r>
          </a:p>
        </p:txBody>
      </p:sp>
    </p:spTree>
    <p:extLst>
      <p:ext uri="{BB962C8B-B14F-4D97-AF65-F5344CB8AC3E}">
        <p14:creationId xmlns:p14="http://schemas.microsoft.com/office/powerpoint/2010/main" val="763767889"/>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0C584C4A-C918-5336-32D2-603F3A90EF3D}"/>
              </a:ext>
            </a:extLst>
          </p:cNvPr>
          <p:cNvSpPr>
            <a:spLocks noGrp="1"/>
          </p:cNvSpPr>
          <p:nvPr>
            <p:ph type="body" sz="quarter" idx="13"/>
          </p:nvPr>
        </p:nvSpPr>
        <p:spPr/>
        <p:txBody>
          <a:bodyPr/>
          <a:lstStyle/>
          <a:p>
            <a:r>
              <a:rPr lang="sk-SK" sz="2400" dirty="0" err="1"/>
              <a:t>Short</a:t>
            </a:r>
            <a:r>
              <a:rPr lang="sk-SK" sz="2400" dirty="0"/>
              <a:t> term:</a:t>
            </a:r>
          </a:p>
          <a:p>
            <a:pPr marL="342900" indent="-342900">
              <a:buFont typeface="Arial" panose="020B0604020202020204" pitchFamily="34" charset="0"/>
              <a:buChar char="•"/>
            </a:pPr>
            <a:r>
              <a:rPr lang="sk-SK" sz="2400" dirty="0" err="1"/>
              <a:t>Publishing</a:t>
            </a:r>
            <a:r>
              <a:rPr lang="sk-SK" sz="2400" dirty="0"/>
              <a:t> of </a:t>
            </a:r>
            <a:r>
              <a:rPr lang="sk-SK" sz="2400" dirty="0" err="1"/>
              <a:t>joint</a:t>
            </a:r>
            <a:r>
              <a:rPr lang="sk-SK" sz="2400" dirty="0"/>
              <a:t> </a:t>
            </a:r>
            <a:r>
              <a:rPr lang="sk-SK" sz="2400" dirty="0" err="1"/>
              <a:t>publications</a:t>
            </a:r>
            <a:r>
              <a:rPr lang="sk-SK" sz="2400" dirty="0"/>
              <a:t> </a:t>
            </a:r>
            <a:r>
              <a:rPr lang="sk-SK" sz="2400" dirty="0" err="1"/>
              <a:t>from</a:t>
            </a:r>
            <a:r>
              <a:rPr lang="sk-SK" sz="2400" dirty="0"/>
              <a:t> my </a:t>
            </a:r>
            <a:r>
              <a:rPr lang="sk-SK" sz="2400" dirty="0" err="1"/>
              <a:t>stay</a:t>
            </a:r>
            <a:r>
              <a:rPr lang="sk-SK" sz="2400" dirty="0"/>
              <a:t> at FEL UWB</a:t>
            </a:r>
          </a:p>
        </p:txBody>
      </p:sp>
      <p:sp>
        <p:nvSpPr>
          <p:cNvPr id="3" name="Zástupný text 2">
            <a:extLst>
              <a:ext uri="{FF2B5EF4-FFF2-40B4-BE49-F238E27FC236}">
                <a16:creationId xmlns:a16="http://schemas.microsoft.com/office/drawing/2014/main" id="{F8052FAC-1D79-51F2-75B0-802695AE1D26}"/>
              </a:ext>
            </a:extLst>
          </p:cNvPr>
          <p:cNvSpPr>
            <a:spLocks noGrp="1"/>
          </p:cNvSpPr>
          <p:nvPr>
            <p:ph type="body" sz="quarter" idx="14"/>
          </p:nvPr>
        </p:nvSpPr>
        <p:spPr/>
        <p:txBody>
          <a:bodyPr/>
          <a:lstStyle/>
          <a:p>
            <a:r>
              <a:rPr lang="sk-SK" dirty="0"/>
              <a:t>3. FUTURE OUTLOOK</a:t>
            </a:r>
          </a:p>
        </p:txBody>
      </p:sp>
      <p:sp>
        <p:nvSpPr>
          <p:cNvPr id="4" name="Zástupný text 3">
            <a:extLst>
              <a:ext uri="{FF2B5EF4-FFF2-40B4-BE49-F238E27FC236}">
                <a16:creationId xmlns:a16="http://schemas.microsoft.com/office/drawing/2014/main" id="{52E8774B-8B03-744C-28A7-261B081A1463}"/>
              </a:ext>
            </a:extLst>
          </p:cNvPr>
          <p:cNvSpPr>
            <a:spLocks noGrp="1"/>
          </p:cNvSpPr>
          <p:nvPr>
            <p:ph type="body" sz="quarter" idx="15"/>
          </p:nvPr>
        </p:nvSpPr>
        <p:spPr/>
        <p:txBody>
          <a:bodyPr/>
          <a:lstStyle/>
          <a:p>
            <a:r>
              <a:rPr lang="sk-SK" sz="2400" dirty="0" err="1"/>
              <a:t>Long</a:t>
            </a:r>
            <a:r>
              <a:rPr lang="sk-SK" sz="2400" dirty="0"/>
              <a:t> term:</a:t>
            </a:r>
          </a:p>
          <a:p>
            <a:pPr marL="342900" indent="-342900">
              <a:buFont typeface="Arial" panose="020B0604020202020204" pitchFamily="34" charset="0"/>
              <a:buChar char="•"/>
            </a:pPr>
            <a:r>
              <a:rPr lang="sk-SK" sz="2400" dirty="0" err="1"/>
              <a:t>Expand</a:t>
            </a:r>
            <a:r>
              <a:rPr lang="sk-SK" sz="2400" dirty="0"/>
              <a:t> </a:t>
            </a:r>
            <a:r>
              <a:rPr lang="sk-SK" sz="2400" dirty="0" err="1"/>
              <a:t>the</a:t>
            </a:r>
            <a:r>
              <a:rPr lang="sk-SK" sz="2400" dirty="0"/>
              <a:t> </a:t>
            </a:r>
            <a:r>
              <a:rPr lang="sk-SK" sz="2400" dirty="0" err="1"/>
              <a:t>research</a:t>
            </a:r>
            <a:r>
              <a:rPr lang="sk-SK" sz="2400" dirty="0"/>
              <a:t> </a:t>
            </a:r>
            <a:r>
              <a:rPr lang="sk-SK" sz="2400" dirty="0" err="1"/>
              <a:t>with</a:t>
            </a:r>
            <a:r>
              <a:rPr lang="sk-SK" sz="2400" dirty="0"/>
              <a:t> </a:t>
            </a:r>
            <a:r>
              <a:rPr lang="sk-SK" sz="2400" dirty="0" err="1"/>
              <a:t>the</a:t>
            </a:r>
            <a:r>
              <a:rPr lang="sk-SK" sz="2400" dirty="0"/>
              <a:t> new </a:t>
            </a:r>
            <a:r>
              <a:rPr lang="sk-SK" sz="2400" dirty="0" err="1"/>
              <a:t>types</a:t>
            </a:r>
            <a:r>
              <a:rPr lang="sk-SK" sz="2400" dirty="0"/>
              <a:t> of </a:t>
            </a:r>
            <a:r>
              <a:rPr lang="sk-SK" sz="2400" dirty="0" err="1"/>
              <a:t>biodegradable</a:t>
            </a:r>
            <a:r>
              <a:rPr lang="sk-SK" sz="2400" dirty="0"/>
              <a:t> </a:t>
            </a:r>
            <a:r>
              <a:rPr lang="sk-SK" sz="2400" dirty="0" err="1"/>
              <a:t>nanofluids</a:t>
            </a:r>
            <a:endParaRPr lang="sk-SK" sz="2400" dirty="0"/>
          </a:p>
          <a:p>
            <a:pPr marL="342900" indent="-342900">
              <a:buFont typeface="Arial" panose="020B0604020202020204" pitchFamily="34" charset="0"/>
              <a:buChar char="•"/>
            </a:pPr>
            <a:r>
              <a:rPr lang="sk-SK" sz="2400" dirty="0" err="1"/>
              <a:t>Outlining</a:t>
            </a:r>
            <a:r>
              <a:rPr lang="sk-SK" sz="2400" dirty="0"/>
              <a:t> </a:t>
            </a:r>
            <a:r>
              <a:rPr lang="sk-SK" sz="2400" dirty="0" err="1"/>
              <a:t>the</a:t>
            </a:r>
            <a:r>
              <a:rPr lang="sk-SK" sz="2400" dirty="0"/>
              <a:t> </a:t>
            </a:r>
            <a:r>
              <a:rPr lang="sk-SK" sz="2400" dirty="0" err="1"/>
              <a:t>additional</a:t>
            </a:r>
            <a:r>
              <a:rPr lang="sk-SK" sz="2400" dirty="0"/>
              <a:t> </a:t>
            </a:r>
            <a:r>
              <a:rPr lang="sk-SK" sz="2400" dirty="0" err="1"/>
              <a:t>experimental</a:t>
            </a:r>
            <a:r>
              <a:rPr lang="sk-SK" sz="2400" dirty="0"/>
              <a:t> </a:t>
            </a:r>
            <a:r>
              <a:rPr lang="sk-SK" sz="2400" dirty="0" err="1"/>
              <a:t>framework</a:t>
            </a:r>
            <a:r>
              <a:rPr lang="sk-SK" sz="2400" dirty="0"/>
              <a:t> </a:t>
            </a:r>
            <a:r>
              <a:rPr lang="sk-SK" sz="2400" dirty="0" err="1"/>
              <a:t>for</a:t>
            </a:r>
            <a:r>
              <a:rPr lang="sk-SK" sz="2400" dirty="0"/>
              <a:t> </a:t>
            </a:r>
            <a:r>
              <a:rPr lang="sk-SK" sz="2400" dirty="0" err="1"/>
              <a:t>continued</a:t>
            </a:r>
            <a:r>
              <a:rPr lang="sk-SK" sz="2400" dirty="0"/>
              <a:t> </a:t>
            </a:r>
            <a:r>
              <a:rPr lang="sk-SK" sz="2400" dirty="0" err="1"/>
              <a:t>research</a:t>
            </a:r>
            <a:r>
              <a:rPr lang="sk-SK" sz="2400" dirty="0"/>
              <a:t> in </a:t>
            </a:r>
            <a:r>
              <a:rPr lang="sk-SK" sz="2400" dirty="0" err="1"/>
              <a:t>the</a:t>
            </a:r>
            <a:r>
              <a:rPr lang="sk-SK" sz="2400" dirty="0"/>
              <a:t> </a:t>
            </a:r>
            <a:r>
              <a:rPr lang="sk-SK" sz="2400" dirty="0" err="1"/>
              <a:t>field</a:t>
            </a:r>
            <a:r>
              <a:rPr lang="sk-SK" sz="2400" dirty="0"/>
              <a:t> of </a:t>
            </a:r>
            <a:r>
              <a:rPr lang="sk-SK" sz="2400" dirty="0" err="1"/>
              <a:t>dielectric</a:t>
            </a:r>
            <a:r>
              <a:rPr lang="sk-SK" sz="2400" dirty="0"/>
              <a:t> </a:t>
            </a:r>
            <a:r>
              <a:rPr lang="sk-SK" sz="2400" dirty="0" err="1"/>
              <a:t>liquids</a:t>
            </a:r>
            <a:r>
              <a:rPr lang="sk-SK" sz="2400" dirty="0"/>
              <a:t> (</a:t>
            </a:r>
            <a:r>
              <a:rPr lang="sk-SK" sz="2400" dirty="0" err="1"/>
              <a:t>assessment</a:t>
            </a:r>
            <a:r>
              <a:rPr lang="sk-SK" sz="2400" dirty="0"/>
              <a:t> of </a:t>
            </a:r>
            <a:r>
              <a:rPr lang="sk-SK" sz="2400" dirty="0" err="1"/>
              <a:t>the</a:t>
            </a:r>
            <a:r>
              <a:rPr lang="sk-SK" sz="2400" dirty="0"/>
              <a:t> </a:t>
            </a:r>
            <a:r>
              <a:rPr lang="sk-SK" sz="2400" dirty="0" err="1"/>
              <a:t>influence</a:t>
            </a:r>
            <a:r>
              <a:rPr lang="sk-SK" sz="2400" dirty="0"/>
              <a:t> of </a:t>
            </a:r>
            <a:r>
              <a:rPr lang="sk-SK" sz="2400" dirty="0" err="1"/>
              <a:t>different</a:t>
            </a:r>
            <a:r>
              <a:rPr lang="sk-SK" sz="2400" dirty="0"/>
              <a:t> </a:t>
            </a:r>
            <a:r>
              <a:rPr lang="sk-SK" sz="2400" dirty="0" err="1"/>
              <a:t>variables</a:t>
            </a:r>
            <a:r>
              <a:rPr lang="sk-SK" sz="2400" dirty="0"/>
              <a:t> on </a:t>
            </a:r>
            <a:r>
              <a:rPr lang="sk-SK" sz="2400" dirty="0" err="1"/>
              <a:t>the</a:t>
            </a:r>
            <a:r>
              <a:rPr lang="sk-SK" sz="2400" dirty="0"/>
              <a:t> </a:t>
            </a:r>
            <a:r>
              <a:rPr lang="sk-SK" sz="2400" dirty="0" err="1"/>
              <a:t>dielectric</a:t>
            </a:r>
            <a:r>
              <a:rPr lang="sk-SK" sz="2400" dirty="0"/>
              <a:t> </a:t>
            </a:r>
            <a:r>
              <a:rPr lang="sk-SK" sz="2400" dirty="0" err="1"/>
              <a:t>parameters</a:t>
            </a:r>
            <a:r>
              <a:rPr lang="sk-SK" sz="2400" dirty="0"/>
              <a:t> – </a:t>
            </a:r>
            <a:r>
              <a:rPr lang="sk-SK" sz="2400" dirty="0" err="1"/>
              <a:t>such</a:t>
            </a:r>
            <a:r>
              <a:rPr lang="sk-SK" sz="2400" dirty="0"/>
              <a:t> as </a:t>
            </a:r>
            <a:r>
              <a:rPr lang="sk-SK" sz="2400" dirty="0" err="1"/>
              <a:t>changing</a:t>
            </a:r>
            <a:r>
              <a:rPr lang="sk-SK" sz="2400" dirty="0"/>
              <a:t> </a:t>
            </a:r>
            <a:r>
              <a:rPr lang="sk-SK" sz="2400" dirty="0" err="1"/>
              <a:t>temperature</a:t>
            </a:r>
            <a:r>
              <a:rPr lang="sk-SK" sz="2400" dirty="0"/>
              <a:t>, </a:t>
            </a:r>
            <a:r>
              <a:rPr lang="sk-SK" sz="2400" dirty="0" err="1"/>
              <a:t>pressure</a:t>
            </a:r>
            <a:r>
              <a:rPr lang="sk-SK" sz="2400" dirty="0"/>
              <a:t>, etc.)</a:t>
            </a:r>
          </a:p>
        </p:txBody>
      </p:sp>
    </p:spTree>
    <p:extLst>
      <p:ext uri="{BB962C8B-B14F-4D97-AF65-F5344CB8AC3E}">
        <p14:creationId xmlns:p14="http://schemas.microsoft.com/office/powerpoint/2010/main" val="81885011"/>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textu 1"/>
          <p:cNvSpPr>
            <a:spLocks noGrp="1"/>
          </p:cNvSpPr>
          <p:nvPr>
            <p:ph type="body" sz="quarter" idx="11"/>
          </p:nvPr>
        </p:nvSpPr>
        <p:spPr/>
        <p:txBody>
          <a:bodyPr/>
          <a:lstStyle/>
          <a:p>
            <a:r>
              <a:rPr lang="sk-SK" dirty="0"/>
              <a:t>THANK YOU FOR YOUR ATTENTION</a:t>
            </a:r>
          </a:p>
        </p:txBody>
      </p:sp>
    </p:spTree>
    <p:extLst>
      <p:ext uri="{BB962C8B-B14F-4D97-AF65-F5344CB8AC3E}">
        <p14:creationId xmlns:p14="http://schemas.microsoft.com/office/powerpoint/2010/main" val="2843125401"/>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3411</TotalTime>
  <Words>516</Words>
  <Application>Microsoft Office PowerPoint</Application>
  <PresentationFormat>Širokouhlá</PresentationFormat>
  <Paragraphs>61</Paragraphs>
  <Slides>9</Slides>
  <Notes>0</Notes>
  <HiddenSlides>0</HiddenSlides>
  <MMClips>0</MMClips>
  <ScaleCrop>false</ScaleCrop>
  <HeadingPairs>
    <vt:vector size="6" baseType="variant">
      <vt:variant>
        <vt:lpstr>Použité písma</vt:lpstr>
      </vt:variant>
      <vt:variant>
        <vt:i4>2</vt:i4>
      </vt:variant>
      <vt:variant>
        <vt:lpstr>Motív</vt:lpstr>
      </vt:variant>
      <vt:variant>
        <vt:i4>2</vt:i4>
      </vt:variant>
      <vt:variant>
        <vt:lpstr>Nadpisy snímok</vt:lpstr>
      </vt:variant>
      <vt:variant>
        <vt:i4>9</vt:i4>
      </vt:variant>
    </vt:vector>
  </HeadingPairs>
  <TitlesOfParts>
    <vt:vector size="13" baseType="lpstr">
      <vt:lpstr>Arial</vt:lpstr>
      <vt:lpstr>Calibri</vt:lpstr>
      <vt:lpstr>Office Theme</vt:lpstr>
      <vt:lpstr>Custom Design</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Slovensko live.com</dc:creator>
  <cp:lastModifiedBy>Matej Vaľko</cp:lastModifiedBy>
  <cp:revision>37</cp:revision>
  <dcterms:created xsi:type="dcterms:W3CDTF">2018-05-14T18:27:22Z</dcterms:created>
  <dcterms:modified xsi:type="dcterms:W3CDTF">2026-09-05T15:36:30Z</dcterms:modified>
</cp:coreProperties>
</file>