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2" r:id="rId4"/>
  </p:sldMasterIdLst>
  <p:notesMasterIdLst>
    <p:notesMasterId r:id="rId17"/>
  </p:notesMasterIdLst>
  <p:handoutMasterIdLst>
    <p:handoutMasterId r:id="rId18"/>
  </p:handoutMasterIdLst>
  <p:sldIdLst>
    <p:sldId id="742" r:id="rId5"/>
    <p:sldId id="2147472154" r:id="rId6"/>
    <p:sldId id="2147472040" r:id="rId7"/>
    <p:sldId id="874" r:id="rId8"/>
    <p:sldId id="836" r:id="rId9"/>
    <p:sldId id="2147472093" r:id="rId10"/>
    <p:sldId id="2147472062" r:id="rId11"/>
    <p:sldId id="2147472068" r:id="rId12"/>
    <p:sldId id="2147472110" r:id="rId13"/>
    <p:sldId id="2147472155" r:id="rId14"/>
    <p:sldId id="2147472156" r:id="rId15"/>
    <p:sldId id="2147472072" r:id="rId16"/>
  </p:sldIdLst>
  <p:sldSz cx="9144000" cy="5143500" type="screen16x9"/>
  <p:notesSz cx="6858000" cy="9144000"/>
  <p:defaultTextStyle>
    <a:defPPr>
      <a:defRPr lang="en-US"/>
    </a:defPPr>
    <a:lvl1pPr marL="0" algn="l" defTabSz="767942" rtl="0" eaLnBrk="1" latinLnBrk="0" hangingPunct="1">
      <a:defRPr sz="1500" kern="1200">
        <a:solidFill>
          <a:schemeClr val="tx1"/>
        </a:solidFill>
        <a:latin typeface="+mn-lt"/>
        <a:ea typeface="+mn-ea"/>
        <a:cs typeface="+mn-cs"/>
      </a:defRPr>
    </a:lvl1pPr>
    <a:lvl2pPr marL="383971" algn="l" defTabSz="767942" rtl="0" eaLnBrk="1" latinLnBrk="0" hangingPunct="1">
      <a:defRPr sz="1500" kern="1200">
        <a:solidFill>
          <a:schemeClr val="tx1"/>
        </a:solidFill>
        <a:latin typeface="+mn-lt"/>
        <a:ea typeface="+mn-ea"/>
        <a:cs typeface="+mn-cs"/>
      </a:defRPr>
    </a:lvl2pPr>
    <a:lvl3pPr marL="767942" algn="l" defTabSz="767942" rtl="0" eaLnBrk="1" latinLnBrk="0" hangingPunct="1">
      <a:defRPr sz="1500" kern="1200">
        <a:solidFill>
          <a:schemeClr val="tx1"/>
        </a:solidFill>
        <a:latin typeface="+mn-lt"/>
        <a:ea typeface="+mn-ea"/>
        <a:cs typeface="+mn-cs"/>
      </a:defRPr>
    </a:lvl3pPr>
    <a:lvl4pPr marL="1151913" algn="l" defTabSz="767942" rtl="0" eaLnBrk="1" latinLnBrk="0" hangingPunct="1">
      <a:defRPr sz="1500" kern="1200">
        <a:solidFill>
          <a:schemeClr val="tx1"/>
        </a:solidFill>
        <a:latin typeface="+mn-lt"/>
        <a:ea typeface="+mn-ea"/>
        <a:cs typeface="+mn-cs"/>
      </a:defRPr>
    </a:lvl4pPr>
    <a:lvl5pPr marL="1535885" algn="l" defTabSz="767942" rtl="0" eaLnBrk="1" latinLnBrk="0" hangingPunct="1">
      <a:defRPr sz="1500" kern="1200">
        <a:solidFill>
          <a:schemeClr val="tx1"/>
        </a:solidFill>
        <a:latin typeface="+mn-lt"/>
        <a:ea typeface="+mn-ea"/>
        <a:cs typeface="+mn-cs"/>
      </a:defRPr>
    </a:lvl5pPr>
    <a:lvl6pPr marL="1919856" algn="l" defTabSz="767942" rtl="0" eaLnBrk="1" latinLnBrk="0" hangingPunct="1">
      <a:defRPr sz="1500" kern="1200">
        <a:solidFill>
          <a:schemeClr val="tx1"/>
        </a:solidFill>
        <a:latin typeface="+mn-lt"/>
        <a:ea typeface="+mn-ea"/>
        <a:cs typeface="+mn-cs"/>
      </a:defRPr>
    </a:lvl6pPr>
    <a:lvl7pPr marL="2303827" algn="l" defTabSz="767942" rtl="0" eaLnBrk="1" latinLnBrk="0" hangingPunct="1">
      <a:defRPr sz="1500" kern="1200">
        <a:solidFill>
          <a:schemeClr val="tx1"/>
        </a:solidFill>
        <a:latin typeface="+mn-lt"/>
        <a:ea typeface="+mn-ea"/>
        <a:cs typeface="+mn-cs"/>
      </a:defRPr>
    </a:lvl7pPr>
    <a:lvl8pPr marL="2687798" algn="l" defTabSz="767942" rtl="0" eaLnBrk="1" latinLnBrk="0" hangingPunct="1">
      <a:defRPr sz="1500" kern="1200">
        <a:solidFill>
          <a:schemeClr val="tx1"/>
        </a:solidFill>
        <a:latin typeface="+mn-lt"/>
        <a:ea typeface="+mn-ea"/>
        <a:cs typeface="+mn-cs"/>
      </a:defRPr>
    </a:lvl8pPr>
    <a:lvl9pPr marL="3071770" algn="l" defTabSz="767942"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3" pos="5480">
          <p15:clr>
            <a:srgbClr val="A4A3A4"/>
          </p15:clr>
        </p15:guide>
        <p15:guide id="4" pos="2880" userDrawn="1">
          <p15:clr>
            <a:srgbClr val="A4A3A4"/>
          </p15:clr>
        </p15:guide>
        <p15:guide id="5" pos="363" userDrawn="1">
          <p15:clr>
            <a:srgbClr val="A4A3A4"/>
          </p15:clr>
        </p15:guide>
        <p15:guide id="6" pos="3220" userDrawn="1">
          <p15:clr>
            <a:srgbClr val="A4A3A4"/>
          </p15:clr>
        </p15:guide>
        <p15:guide id="7" pos="90" userDrawn="1">
          <p15:clr>
            <a:srgbClr val="A4A3A4"/>
          </p15:clr>
        </p15:guide>
        <p15:guide id="8" orient="horz" pos="16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4C7EC9-CF30-2A82-C89A-0B8A35C53976}" name="sbykuc" initials="sb" userId="S::sbykuc_gmail.com#ext#@zsegroup.onmicrosoft.com::487e1f69-ef4c-4b62-8b2a-bf07724fd2b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6EB6"/>
    <a:srgbClr val="9ACA3C"/>
    <a:srgbClr val="708792"/>
    <a:srgbClr val="7494A4"/>
    <a:srgbClr val="C8D3D8"/>
    <a:srgbClr val="F68A42"/>
    <a:srgbClr val="9ACC00"/>
    <a:srgbClr val="18BAA8"/>
    <a:srgbClr val="000000"/>
    <a:srgbClr val="90AB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Štýl s motívom 1 - zvýrazneni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Svetlý štý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Bez štýlu, bez mrie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Stredný štýl 3 - zvýraznenie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7AC3CCA-C797-4891-BE02-D94E43425B78}" styleName="Stredný štý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Svetlý štý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Stredný štý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Stredný štýl 1 - zvýrazneni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Stredný štýl 1 - zvýrazneni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Svetlý štýl 3 - zvýrazneni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redný štý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Svetlý štýl 1 - zvýrazneni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Svetlý štýl 1 - zvýrazneni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Svetlý štýl 1 - zvýrazneni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vetlý štýl 3 - zvýrazneni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87" autoAdjust="0"/>
    <p:restoredTop sz="94660"/>
  </p:normalViewPr>
  <p:slideViewPr>
    <p:cSldViewPr snapToGrid="0">
      <p:cViewPr varScale="1">
        <p:scale>
          <a:sx n="202" d="100"/>
          <a:sy n="202" d="100"/>
        </p:scale>
        <p:origin x="492" y="416"/>
      </p:cViewPr>
      <p:guideLst>
        <p:guide pos="5480"/>
        <p:guide pos="2880"/>
        <p:guide pos="363"/>
        <p:guide pos="3220"/>
        <p:guide pos="90"/>
        <p:guide orient="horz" pos="162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937F6-1E63-46BA-ACEA-ABD1FE7AB738}" type="doc">
      <dgm:prSet loTypeId="urn:microsoft.com/office/officeart/2005/8/layout/vProcess5" loCatId="process" qsTypeId="urn:microsoft.com/office/officeart/2005/8/quickstyle/simple1#1" qsCatId="simple" csTypeId="urn:microsoft.com/office/officeart/2005/8/colors/accent1_2#1" csCatId="accent1"/>
      <dgm:spPr/>
      <dgm:t>
        <a:bodyPr/>
        <a:lstStyle/>
        <a:p>
          <a:endParaRPr lang="en-US"/>
        </a:p>
      </dgm:t>
    </dgm:pt>
    <dgm:pt modelId="{EC0FDBB2-221C-4B81-B4FB-30C9A2AE5F14}">
      <dgm:prSet/>
      <dgm:spPr/>
      <dgm:t>
        <a:bodyPr/>
        <a:lstStyle/>
        <a:p>
          <a:r>
            <a:rPr lang="en-US" b="1" i="0" baseline="0" dirty="0"/>
            <a:t>Definition and design (WP1):</a:t>
          </a:r>
          <a:r>
            <a:rPr lang="en-US" b="0" i="0" baseline="0" dirty="0"/>
            <a:t> First we analyse market needs, map the regulatory framework and design the technical architecture of the whole V2X system.</a:t>
          </a:r>
          <a:endParaRPr lang="en-US" dirty="0"/>
        </a:p>
      </dgm:t>
    </dgm:pt>
    <dgm:pt modelId="{4417585A-7161-432F-B07F-83B015EC66DE}" type="parTrans" cxnId="{C1D50059-28AF-43CA-A471-33FC9B61CE70}">
      <dgm:prSet/>
      <dgm:spPr/>
      <dgm:t>
        <a:bodyPr/>
        <a:lstStyle/>
        <a:p>
          <a:endParaRPr lang="en-US"/>
        </a:p>
      </dgm:t>
    </dgm:pt>
    <dgm:pt modelId="{DD79EE24-004D-408B-BC64-7A0B4DC53CE8}" type="sibTrans" cxnId="{C1D50059-28AF-43CA-A471-33FC9B61CE70}">
      <dgm:prSet/>
      <dgm:spPr/>
      <dgm:t>
        <a:bodyPr/>
        <a:lstStyle/>
        <a:p>
          <a:endParaRPr lang="en-US"/>
        </a:p>
      </dgm:t>
    </dgm:pt>
    <dgm:pt modelId="{8B377AD6-8C81-4A01-9CC6-B8924843A1AB}">
      <dgm:prSet/>
      <dgm:spPr/>
      <dgm:t>
        <a:bodyPr/>
        <a:lstStyle/>
        <a:p>
          <a:r>
            <a:rPr lang="en-US" b="1" i="0" baseline="0"/>
            <a:t>Development and pilot operation (WP2):</a:t>
          </a:r>
          <a:r>
            <a:rPr lang="en-US" b="0" i="0" baseline="0"/>
            <a:t> This is the heart of the project. We will install and operate </a:t>
          </a:r>
          <a:r>
            <a:rPr lang="en-US" b="1" i="0" baseline="0"/>
            <a:t>18 V2X charging stations at 15 pilot sites</a:t>
          </a:r>
          <a:r>
            <a:rPr lang="en-US" b="0" i="0" baseline="0"/>
            <a:t> in four countries. These pilots will give us real-world data on which we will develop and test our algorithms for intelligent energy management.</a:t>
          </a:r>
          <a:endParaRPr lang="en-US"/>
        </a:p>
      </dgm:t>
    </dgm:pt>
    <dgm:pt modelId="{2AFD61C7-EC12-4D83-AF3A-96A9A3EE5053}" type="parTrans" cxnId="{D2BECC01-A147-4755-B213-A1DA879A24AE}">
      <dgm:prSet/>
      <dgm:spPr/>
      <dgm:t>
        <a:bodyPr/>
        <a:lstStyle/>
        <a:p>
          <a:endParaRPr lang="en-US"/>
        </a:p>
      </dgm:t>
    </dgm:pt>
    <dgm:pt modelId="{FAC3010A-7733-4831-BE3D-47D35C70A89F}" type="sibTrans" cxnId="{D2BECC01-A147-4755-B213-A1DA879A24AE}">
      <dgm:prSet/>
      <dgm:spPr/>
      <dgm:t>
        <a:bodyPr/>
        <a:lstStyle/>
        <a:p>
          <a:endParaRPr lang="en-US"/>
        </a:p>
      </dgm:t>
    </dgm:pt>
    <dgm:pt modelId="{895A364B-C351-4B6B-97CC-AA17CCB12C64}">
      <dgm:prSet/>
      <dgm:spPr/>
      <dgm:t>
        <a:bodyPr/>
        <a:lstStyle/>
        <a:p>
          <a:r>
            <a:rPr lang="en-US" b="1" i="0" baseline="0" dirty="0"/>
            <a:t>Business models and legislation (WP3):</a:t>
          </a:r>
          <a:r>
            <a:rPr lang="en-US" b="0" i="0" baseline="0" dirty="0"/>
            <a:t> Based on the data from the pilot operation we will create sustainable business models and prepare concrete recommendations for national regulators, so as to remove the barriers to mass deployment of these services.</a:t>
          </a:r>
          <a:endParaRPr lang="en-US" dirty="0"/>
        </a:p>
      </dgm:t>
    </dgm:pt>
    <dgm:pt modelId="{251D2184-D099-48A1-986B-6B98BB491A6C}" type="parTrans" cxnId="{A330D45A-4688-4607-96FD-A55293BE9DD7}">
      <dgm:prSet/>
      <dgm:spPr/>
      <dgm:t>
        <a:bodyPr/>
        <a:lstStyle/>
        <a:p>
          <a:endParaRPr lang="en-US"/>
        </a:p>
      </dgm:t>
    </dgm:pt>
    <dgm:pt modelId="{ECE2A1E9-B3BD-4A71-808A-A6ABB3B21273}" type="sibTrans" cxnId="{A330D45A-4688-4607-96FD-A55293BE9DD7}">
      <dgm:prSet/>
      <dgm:spPr/>
      <dgm:t>
        <a:bodyPr/>
        <a:lstStyle/>
        <a:p>
          <a:endParaRPr lang="en-US"/>
        </a:p>
      </dgm:t>
    </dgm:pt>
    <dgm:pt modelId="{168B0188-673B-4362-A5FD-38CA2B52C7A9}" type="pres">
      <dgm:prSet presAssocID="{E26937F6-1E63-46BA-ACEA-ABD1FE7AB738}" presName="outerComposite" presStyleCnt="0">
        <dgm:presLayoutVars>
          <dgm:chMax val="5"/>
          <dgm:dir/>
          <dgm:resizeHandles val="exact"/>
        </dgm:presLayoutVars>
      </dgm:prSet>
      <dgm:spPr/>
    </dgm:pt>
    <dgm:pt modelId="{5758E756-D130-4E77-A56D-920465F5935E}" type="pres">
      <dgm:prSet presAssocID="{E26937F6-1E63-46BA-ACEA-ABD1FE7AB738}" presName="dummyMaxCanvas" presStyleCnt="0">
        <dgm:presLayoutVars/>
      </dgm:prSet>
      <dgm:spPr/>
    </dgm:pt>
    <dgm:pt modelId="{7E735DFF-0812-4059-8665-15E8AAE80C9F}" type="pres">
      <dgm:prSet presAssocID="{E26937F6-1E63-46BA-ACEA-ABD1FE7AB738}" presName="ThreeNodes_1" presStyleLbl="node1" presStyleIdx="0" presStyleCnt="3">
        <dgm:presLayoutVars>
          <dgm:bulletEnabled val="1"/>
        </dgm:presLayoutVars>
      </dgm:prSet>
      <dgm:spPr/>
    </dgm:pt>
    <dgm:pt modelId="{3423439C-E69E-4D84-839E-24DF48361BB4}" type="pres">
      <dgm:prSet presAssocID="{E26937F6-1E63-46BA-ACEA-ABD1FE7AB738}" presName="ThreeNodes_2" presStyleLbl="node1" presStyleIdx="1" presStyleCnt="3">
        <dgm:presLayoutVars>
          <dgm:bulletEnabled val="1"/>
        </dgm:presLayoutVars>
      </dgm:prSet>
      <dgm:spPr/>
    </dgm:pt>
    <dgm:pt modelId="{FDE77C36-03C4-45D0-88BB-86F8601E5320}" type="pres">
      <dgm:prSet presAssocID="{E26937F6-1E63-46BA-ACEA-ABD1FE7AB738}" presName="ThreeNodes_3" presStyleLbl="node1" presStyleIdx="2" presStyleCnt="3">
        <dgm:presLayoutVars>
          <dgm:bulletEnabled val="1"/>
        </dgm:presLayoutVars>
      </dgm:prSet>
      <dgm:spPr/>
    </dgm:pt>
    <dgm:pt modelId="{DDE350D1-044B-489F-8E3F-70CAA832D748}" type="pres">
      <dgm:prSet presAssocID="{E26937F6-1E63-46BA-ACEA-ABD1FE7AB738}" presName="ThreeConn_1-2" presStyleLbl="fgAccFollowNode1" presStyleIdx="0" presStyleCnt="2">
        <dgm:presLayoutVars>
          <dgm:bulletEnabled val="1"/>
        </dgm:presLayoutVars>
      </dgm:prSet>
      <dgm:spPr/>
    </dgm:pt>
    <dgm:pt modelId="{1CBDC8AC-DD82-438A-AA7D-219FCBA323B9}" type="pres">
      <dgm:prSet presAssocID="{E26937F6-1E63-46BA-ACEA-ABD1FE7AB738}" presName="ThreeConn_2-3" presStyleLbl="fgAccFollowNode1" presStyleIdx="1" presStyleCnt="2">
        <dgm:presLayoutVars>
          <dgm:bulletEnabled val="1"/>
        </dgm:presLayoutVars>
      </dgm:prSet>
      <dgm:spPr/>
    </dgm:pt>
    <dgm:pt modelId="{79DED106-F58D-4DC4-8192-5C6964ABE213}" type="pres">
      <dgm:prSet presAssocID="{E26937F6-1E63-46BA-ACEA-ABD1FE7AB738}" presName="ThreeNodes_1_text" presStyleLbl="node1" presStyleIdx="2" presStyleCnt="3">
        <dgm:presLayoutVars>
          <dgm:bulletEnabled val="1"/>
        </dgm:presLayoutVars>
      </dgm:prSet>
      <dgm:spPr/>
    </dgm:pt>
    <dgm:pt modelId="{D39AF141-D9E3-42F5-9BCC-2AE43D03DC0C}" type="pres">
      <dgm:prSet presAssocID="{E26937F6-1E63-46BA-ACEA-ABD1FE7AB738}" presName="ThreeNodes_2_text" presStyleLbl="node1" presStyleIdx="2" presStyleCnt="3">
        <dgm:presLayoutVars>
          <dgm:bulletEnabled val="1"/>
        </dgm:presLayoutVars>
      </dgm:prSet>
      <dgm:spPr/>
    </dgm:pt>
    <dgm:pt modelId="{84691A88-4D3F-48E2-8F26-AEACAF4ADD91}" type="pres">
      <dgm:prSet presAssocID="{E26937F6-1E63-46BA-ACEA-ABD1FE7AB738}" presName="ThreeNodes_3_text" presStyleLbl="node1" presStyleIdx="2" presStyleCnt="3">
        <dgm:presLayoutVars>
          <dgm:bulletEnabled val="1"/>
        </dgm:presLayoutVars>
      </dgm:prSet>
      <dgm:spPr/>
    </dgm:pt>
  </dgm:ptLst>
  <dgm:cxnLst>
    <dgm:cxn modelId="{D2BECC01-A147-4755-B213-A1DA879A24AE}" srcId="{E26937F6-1E63-46BA-ACEA-ABD1FE7AB738}" destId="{8B377AD6-8C81-4A01-9CC6-B8924843A1AB}" srcOrd="1" destOrd="0" parTransId="{2AFD61C7-EC12-4D83-AF3A-96A9A3EE5053}" sibTransId="{FAC3010A-7733-4831-BE3D-47D35C70A89F}"/>
    <dgm:cxn modelId="{935BC41D-D6E0-419B-90B6-2F90F68AE63F}" type="presOf" srcId="{895A364B-C351-4B6B-97CC-AA17CCB12C64}" destId="{84691A88-4D3F-48E2-8F26-AEACAF4ADD91}" srcOrd="1" destOrd="0" presId="urn:microsoft.com/office/officeart/2005/8/layout/vProcess5"/>
    <dgm:cxn modelId="{0A846F2B-6E6D-40EA-9763-41874401058C}" type="presOf" srcId="{8B377AD6-8C81-4A01-9CC6-B8924843A1AB}" destId="{D39AF141-D9E3-42F5-9BCC-2AE43D03DC0C}" srcOrd="1" destOrd="0" presId="urn:microsoft.com/office/officeart/2005/8/layout/vProcess5"/>
    <dgm:cxn modelId="{93EF5140-9A9D-4D8D-9F1C-181B21121E55}" type="presOf" srcId="{FAC3010A-7733-4831-BE3D-47D35C70A89F}" destId="{1CBDC8AC-DD82-438A-AA7D-219FCBA323B9}" srcOrd="0" destOrd="0" presId="urn:microsoft.com/office/officeart/2005/8/layout/vProcess5"/>
    <dgm:cxn modelId="{C8787C69-D2A4-4021-AA96-48FBD91F18CA}" type="presOf" srcId="{EC0FDBB2-221C-4B81-B4FB-30C9A2AE5F14}" destId="{79DED106-F58D-4DC4-8192-5C6964ABE213}" srcOrd="1" destOrd="0" presId="urn:microsoft.com/office/officeart/2005/8/layout/vProcess5"/>
    <dgm:cxn modelId="{C1D50059-28AF-43CA-A471-33FC9B61CE70}" srcId="{E26937F6-1E63-46BA-ACEA-ABD1FE7AB738}" destId="{EC0FDBB2-221C-4B81-B4FB-30C9A2AE5F14}" srcOrd="0" destOrd="0" parTransId="{4417585A-7161-432F-B07F-83B015EC66DE}" sibTransId="{DD79EE24-004D-408B-BC64-7A0B4DC53CE8}"/>
    <dgm:cxn modelId="{A330D45A-4688-4607-96FD-A55293BE9DD7}" srcId="{E26937F6-1E63-46BA-ACEA-ABD1FE7AB738}" destId="{895A364B-C351-4B6B-97CC-AA17CCB12C64}" srcOrd="2" destOrd="0" parTransId="{251D2184-D099-48A1-986B-6B98BB491A6C}" sibTransId="{ECE2A1E9-B3BD-4A71-808A-A6ABB3B21273}"/>
    <dgm:cxn modelId="{ADE02B7E-047C-4629-846C-2968BBF86C7B}" type="presOf" srcId="{DD79EE24-004D-408B-BC64-7A0B4DC53CE8}" destId="{DDE350D1-044B-489F-8E3F-70CAA832D748}" srcOrd="0" destOrd="0" presId="urn:microsoft.com/office/officeart/2005/8/layout/vProcess5"/>
    <dgm:cxn modelId="{EAF2C980-85F7-497D-B2BE-190C1094A082}" type="presOf" srcId="{895A364B-C351-4B6B-97CC-AA17CCB12C64}" destId="{FDE77C36-03C4-45D0-88BB-86F8601E5320}" srcOrd="0" destOrd="0" presId="urn:microsoft.com/office/officeart/2005/8/layout/vProcess5"/>
    <dgm:cxn modelId="{0418E1A9-3649-4A2B-95A6-931D13339404}" type="presOf" srcId="{8B377AD6-8C81-4A01-9CC6-B8924843A1AB}" destId="{3423439C-E69E-4D84-839E-24DF48361BB4}" srcOrd="0" destOrd="0" presId="urn:microsoft.com/office/officeart/2005/8/layout/vProcess5"/>
    <dgm:cxn modelId="{C7E03DD8-14F5-44B3-95AD-686AB4C2D9E1}" type="presOf" srcId="{EC0FDBB2-221C-4B81-B4FB-30C9A2AE5F14}" destId="{7E735DFF-0812-4059-8665-15E8AAE80C9F}" srcOrd="0" destOrd="0" presId="urn:microsoft.com/office/officeart/2005/8/layout/vProcess5"/>
    <dgm:cxn modelId="{1041B8E6-40DA-496D-BD92-59B99A9A2F91}" type="presOf" srcId="{E26937F6-1E63-46BA-ACEA-ABD1FE7AB738}" destId="{168B0188-673B-4362-A5FD-38CA2B52C7A9}" srcOrd="0" destOrd="0" presId="urn:microsoft.com/office/officeart/2005/8/layout/vProcess5"/>
    <dgm:cxn modelId="{B333C615-D5E0-4885-853B-CFC14B5AD43C}" type="presParOf" srcId="{168B0188-673B-4362-A5FD-38CA2B52C7A9}" destId="{5758E756-D130-4E77-A56D-920465F5935E}" srcOrd="0" destOrd="0" presId="urn:microsoft.com/office/officeart/2005/8/layout/vProcess5"/>
    <dgm:cxn modelId="{BE8CB806-673D-4ABD-9ECC-6973412261A4}" type="presParOf" srcId="{168B0188-673B-4362-A5FD-38CA2B52C7A9}" destId="{7E735DFF-0812-4059-8665-15E8AAE80C9F}" srcOrd="1" destOrd="0" presId="urn:microsoft.com/office/officeart/2005/8/layout/vProcess5"/>
    <dgm:cxn modelId="{546C778D-933D-432C-BEA4-4B30169F2F2A}" type="presParOf" srcId="{168B0188-673B-4362-A5FD-38CA2B52C7A9}" destId="{3423439C-E69E-4D84-839E-24DF48361BB4}" srcOrd="2" destOrd="0" presId="urn:microsoft.com/office/officeart/2005/8/layout/vProcess5"/>
    <dgm:cxn modelId="{0EB9D51E-1DB5-432A-993E-F2DD8EB77A28}" type="presParOf" srcId="{168B0188-673B-4362-A5FD-38CA2B52C7A9}" destId="{FDE77C36-03C4-45D0-88BB-86F8601E5320}" srcOrd="3" destOrd="0" presId="urn:microsoft.com/office/officeart/2005/8/layout/vProcess5"/>
    <dgm:cxn modelId="{C213C757-D02F-4171-856A-70DE23C71B50}" type="presParOf" srcId="{168B0188-673B-4362-A5FD-38CA2B52C7A9}" destId="{DDE350D1-044B-489F-8E3F-70CAA832D748}" srcOrd="4" destOrd="0" presId="urn:microsoft.com/office/officeart/2005/8/layout/vProcess5"/>
    <dgm:cxn modelId="{DF256697-4FDE-4F12-8B3D-CEAD74A474A8}" type="presParOf" srcId="{168B0188-673B-4362-A5FD-38CA2B52C7A9}" destId="{1CBDC8AC-DD82-438A-AA7D-219FCBA323B9}" srcOrd="5" destOrd="0" presId="urn:microsoft.com/office/officeart/2005/8/layout/vProcess5"/>
    <dgm:cxn modelId="{997E65D0-F9D3-42CE-9A5C-122BD0ACB80D}" type="presParOf" srcId="{168B0188-673B-4362-A5FD-38CA2B52C7A9}" destId="{79DED106-F58D-4DC4-8192-5C6964ABE213}" srcOrd="6" destOrd="0" presId="urn:microsoft.com/office/officeart/2005/8/layout/vProcess5"/>
    <dgm:cxn modelId="{04100A0E-306B-488E-AC8B-1C347F384EEA}" type="presParOf" srcId="{168B0188-673B-4362-A5FD-38CA2B52C7A9}" destId="{D39AF141-D9E3-42F5-9BCC-2AE43D03DC0C}" srcOrd="7" destOrd="0" presId="urn:microsoft.com/office/officeart/2005/8/layout/vProcess5"/>
    <dgm:cxn modelId="{FFAD0C70-C98B-4802-BA8C-82E634202223}" type="presParOf" srcId="{168B0188-673B-4362-A5FD-38CA2B52C7A9}" destId="{84691A88-4D3F-48E2-8F26-AEACAF4ADD91}"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35DFF-0812-4059-8665-15E8AAE80C9F}">
      <dsp:nvSpPr>
        <dsp:cNvPr id="0" name=""/>
        <dsp:cNvSpPr/>
      </dsp:nvSpPr>
      <dsp:spPr>
        <a:xfrm>
          <a:off x="0" y="0"/>
          <a:ext cx="6131820" cy="11702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i="0" kern="1200" baseline="0" dirty="0"/>
            <a:t>Definition and design (WP1):</a:t>
          </a:r>
          <a:r>
            <a:rPr lang="en-US" sz="1300" b="0" i="0" kern="1200" baseline="0" dirty="0"/>
            <a:t> First we analyse market needs, map the regulatory framework and design the technical architecture of the whole V2X system.</a:t>
          </a:r>
          <a:endParaRPr lang="en-US" sz="1300" kern="1200" dirty="0"/>
        </a:p>
      </dsp:txBody>
      <dsp:txXfrm>
        <a:off x="34274" y="34274"/>
        <a:ext cx="4869069" cy="1101666"/>
      </dsp:txXfrm>
    </dsp:sp>
    <dsp:sp modelId="{3423439C-E69E-4D84-839E-24DF48361BB4}">
      <dsp:nvSpPr>
        <dsp:cNvPr id="0" name=""/>
        <dsp:cNvSpPr/>
      </dsp:nvSpPr>
      <dsp:spPr>
        <a:xfrm>
          <a:off x="541043" y="1365250"/>
          <a:ext cx="6131820" cy="11702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i="0" kern="1200" baseline="0"/>
            <a:t>Development and pilot operation (WP2):</a:t>
          </a:r>
          <a:r>
            <a:rPr lang="en-US" sz="1300" b="0" i="0" kern="1200" baseline="0"/>
            <a:t> This is the heart of the project. We will install and operate </a:t>
          </a:r>
          <a:r>
            <a:rPr lang="en-US" sz="1300" b="1" i="0" kern="1200" baseline="0"/>
            <a:t>18 V2X charging stations at 15 pilot sites</a:t>
          </a:r>
          <a:r>
            <a:rPr lang="en-US" sz="1300" b="0" i="0" kern="1200" baseline="0"/>
            <a:t> in four countries. These pilots will give us real-world data on which we will develop and test our algorithms for intelligent energy management.</a:t>
          </a:r>
          <a:endParaRPr lang="en-US" sz="1300" kern="1200"/>
        </a:p>
      </dsp:txBody>
      <dsp:txXfrm>
        <a:off x="575317" y="1399524"/>
        <a:ext cx="4761590" cy="1101666"/>
      </dsp:txXfrm>
    </dsp:sp>
    <dsp:sp modelId="{FDE77C36-03C4-45D0-88BB-86F8601E5320}">
      <dsp:nvSpPr>
        <dsp:cNvPr id="0" name=""/>
        <dsp:cNvSpPr/>
      </dsp:nvSpPr>
      <dsp:spPr>
        <a:xfrm>
          <a:off x="1082086" y="2730500"/>
          <a:ext cx="6131820" cy="11702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b="1" i="0" kern="1200" baseline="0" dirty="0"/>
            <a:t>Business models and legislation (WP3):</a:t>
          </a:r>
          <a:r>
            <a:rPr lang="en-US" sz="1300" b="0" i="0" kern="1200" baseline="0" dirty="0"/>
            <a:t> Based on the data from the pilot operation we will create sustainable business models and prepare concrete recommendations for national regulators, so as to remove the barriers to mass deployment of these services.</a:t>
          </a:r>
          <a:endParaRPr lang="en-US" sz="1300" kern="1200" dirty="0"/>
        </a:p>
      </dsp:txBody>
      <dsp:txXfrm>
        <a:off x="1116360" y="2764774"/>
        <a:ext cx="4761590" cy="1101666"/>
      </dsp:txXfrm>
    </dsp:sp>
    <dsp:sp modelId="{DDE350D1-044B-489F-8E3F-70CAA832D748}">
      <dsp:nvSpPr>
        <dsp:cNvPr id="0" name=""/>
        <dsp:cNvSpPr/>
      </dsp:nvSpPr>
      <dsp:spPr>
        <a:xfrm>
          <a:off x="5371181" y="887412"/>
          <a:ext cx="760639" cy="76063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42325" y="887412"/>
        <a:ext cx="418351" cy="572381"/>
      </dsp:txXfrm>
    </dsp:sp>
    <dsp:sp modelId="{1CBDC8AC-DD82-438A-AA7D-219FCBA323B9}">
      <dsp:nvSpPr>
        <dsp:cNvPr id="0" name=""/>
        <dsp:cNvSpPr/>
      </dsp:nvSpPr>
      <dsp:spPr>
        <a:xfrm>
          <a:off x="5912224" y="2244861"/>
          <a:ext cx="760639" cy="76063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83368" y="2244861"/>
        <a:ext cx="418351" cy="57238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Trebuchet MS"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94CB2D-72F5-5C4E-93D3-E8E8F059BBA5}" type="datetimeFigureOut">
              <a:rPr lang="en-US" smtClean="0">
                <a:latin typeface="Trebuchet MS" pitchFamily="34" charset="0"/>
              </a:rPr>
              <a:t>9/7/2026</a:t>
            </a:fld>
            <a:endParaRPr lang="en-US">
              <a:latin typeface="Trebuchet MS"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Trebuchet MS"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7849E0F-067E-034A-A3D7-0C57F78FBA91}" type="slidenum">
              <a:rPr lang="en-US" smtClean="0">
                <a:latin typeface="Trebuchet MS" pitchFamily="34" charset="0"/>
              </a:rPr>
              <a:t>‹#›</a:t>
            </a:fld>
            <a:endParaRPr lang="en-US">
              <a:latin typeface="Trebuchet MS" pitchFamily="34" charset="0"/>
            </a:endParaRPr>
          </a:p>
        </p:txBody>
      </p:sp>
    </p:spTree>
    <p:extLst>
      <p:ext uri="{BB962C8B-B14F-4D97-AF65-F5344CB8AC3E}">
        <p14:creationId xmlns:p14="http://schemas.microsoft.com/office/powerpoint/2010/main" val="3827999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rebuchet MS" pitchFamily="34"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rebuchet MS" pitchFamily="34" charset="0"/>
              </a:defRPr>
            </a:lvl1pPr>
          </a:lstStyle>
          <a:p>
            <a:fld id="{EFC10EE1-B198-C942-8235-326C972CBB30}" type="datetimeFigureOut">
              <a:rPr lang="en-US" smtClean="0"/>
              <a:pPr/>
              <a:t>9/7/2026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rebuchet MS"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rebuchet MS" pitchFamily="34" charset="0"/>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383971" rtl="0" eaLnBrk="1" latinLnBrk="0" hangingPunct="1">
      <a:defRPr sz="1000" kern="1200">
        <a:solidFill>
          <a:schemeClr val="tx1"/>
        </a:solidFill>
        <a:latin typeface="Trebuchet MS" pitchFamily="34" charset="0"/>
        <a:ea typeface="+mn-ea"/>
        <a:cs typeface="+mn-cs"/>
      </a:defRPr>
    </a:lvl1pPr>
    <a:lvl2pPr marL="383971" algn="l" defTabSz="383971" rtl="0" eaLnBrk="1" latinLnBrk="0" hangingPunct="1">
      <a:defRPr sz="1000" kern="1200">
        <a:solidFill>
          <a:schemeClr val="tx1"/>
        </a:solidFill>
        <a:latin typeface="Trebuchet MS" pitchFamily="34" charset="0"/>
        <a:ea typeface="+mn-ea"/>
        <a:cs typeface="+mn-cs"/>
      </a:defRPr>
    </a:lvl2pPr>
    <a:lvl3pPr marL="767942" algn="l" defTabSz="383971" rtl="0" eaLnBrk="1" latinLnBrk="0" hangingPunct="1">
      <a:defRPr sz="1000" kern="1200">
        <a:solidFill>
          <a:schemeClr val="tx1"/>
        </a:solidFill>
        <a:latin typeface="Trebuchet MS" pitchFamily="34" charset="0"/>
        <a:ea typeface="+mn-ea"/>
        <a:cs typeface="+mn-cs"/>
      </a:defRPr>
    </a:lvl3pPr>
    <a:lvl4pPr marL="1151913" algn="l" defTabSz="383971" rtl="0" eaLnBrk="1" latinLnBrk="0" hangingPunct="1">
      <a:defRPr sz="1000" kern="1200">
        <a:solidFill>
          <a:schemeClr val="tx1"/>
        </a:solidFill>
        <a:latin typeface="Trebuchet MS" pitchFamily="34" charset="0"/>
        <a:ea typeface="+mn-ea"/>
        <a:cs typeface="+mn-cs"/>
      </a:defRPr>
    </a:lvl4pPr>
    <a:lvl5pPr marL="1535885" algn="l" defTabSz="383971" rtl="0" eaLnBrk="1" latinLnBrk="0" hangingPunct="1">
      <a:defRPr sz="1000" kern="1200">
        <a:solidFill>
          <a:schemeClr val="tx1"/>
        </a:solidFill>
        <a:latin typeface="Trebuchet MS" pitchFamily="34" charset="0"/>
        <a:ea typeface="+mn-ea"/>
        <a:cs typeface="+mn-cs"/>
      </a:defRPr>
    </a:lvl5pPr>
    <a:lvl6pPr marL="1919856" algn="l" defTabSz="383971" rtl="0" eaLnBrk="1" latinLnBrk="0" hangingPunct="1">
      <a:defRPr sz="1000" kern="1200">
        <a:solidFill>
          <a:schemeClr val="tx1"/>
        </a:solidFill>
        <a:latin typeface="+mn-lt"/>
        <a:ea typeface="+mn-ea"/>
        <a:cs typeface="+mn-cs"/>
      </a:defRPr>
    </a:lvl6pPr>
    <a:lvl7pPr marL="2303827" algn="l" defTabSz="383971" rtl="0" eaLnBrk="1" latinLnBrk="0" hangingPunct="1">
      <a:defRPr sz="1000" kern="1200">
        <a:solidFill>
          <a:schemeClr val="tx1"/>
        </a:solidFill>
        <a:latin typeface="+mn-lt"/>
        <a:ea typeface="+mn-ea"/>
        <a:cs typeface="+mn-cs"/>
      </a:defRPr>
    </a:lvl7pPr>
    <a:lvl8pPr marL="2687798" algn="l" defTabSz="383971" rtl="0" eaLnBrk="1" latinLnBrk="0" hangingPunct="1">
      <a:defRPr sz="1000" kern="1200">
        <a:solidFill>
          <a:schemeClr val="tx1"/>
        </a:solidFill>
        <a:latin typeface="+mn-lt"/>
        <a:ea typeface="+mn-ea"/>
        <a:cs typeface="+mn-cs"/>
      </a:defRPr>
    </a:lvl8pPr>
    <a:lvl9pPr marL="3071770" algn="l" defTabSz="383971"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006BE02D-20C0-F840-AFAC-BEA99C74FDC2}" type="slidenum">
              <a:rPr lang="en-US" smtClean="0"/>
              <a:pPr/>
              <a:t>7</a:t>
            </a:fld>
            <a:endParaRPr lang="en-US"/>
          </a:p>
        </p:txBody>
      </p:sp>
    </p:spTree>
    <p:extLst>
      <p:ext uri="{BB962C8B-B14F-4D97-AF65-F5344CB8AC3E}">
        <p14:creationId xmlns:p14="http://schemas.microsoft.com/office/powerpoint/2010/main" val="426629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light">
    <p:spTree>
      <p:nvGrpSpPr>
        <p:cNvPr id="1" name=""/>
        <p:cNvGrpSpPr/>
        <p:nvPr/>
      </p:nvGrpSpPr>
      <p:grpSpPr>
        <a:xfrm>
          <a:off x="0" y="0"/>
          <a:ext cx="0" cy="0"/>
          <a:chOff x="0" y="0"/>
          <a:chExt cx="0" cy="0"/>
        </a:xfrm>
      </p:grpSpPr>
      <p:sp>
        <p:nvSpPr>
          <p:cNvPr id="2" name="Rechteck 1"/>
          <p:cNvSpPr/>
          <p:nvPr userDrawn="1"/>
        </p:nvSpPr>
        <p:spPr>
          <a:xfrm>
            <a:off x="0" y="4141550"/>
            <a:ext cx="9144000" cy="997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Textplatzhalter 18"/>
          <p:cNvSpPr>
            <a:spLocks noGrp="1"/>
          </p:cNvSpPr>
          <p:nvPr>
            <p:ph type="body" sz="quarter" idx="11" hasCustomPrompt="1"/>
          </p:nvPr>
        </p:nvSpPr>
        <p:spPr>
          <a:xfrm>
            <a:off x="453472" y="4319789"/>
            <a:ext cx="2998787" cy="586195"/>
          </a:xfrm>
        </p:spPr>
        <p:txBody>
          <a:bodyPr>
            <a:noAutofit/>
          </a:bodyPr>
          <a:lstStyle>
            <a:lvl1pPr marL="0" marR="0" indent="0" algn="l" defTabSz="913878" rtl="0" eaLnBrk="1" fontAlgn="auto" latinLnBrk="0" hangingPunct="1">
              <a:lnSpc>
                <a:spcPts val="1800"/>
              </a:lnSpc>
              <a:spcBef>
                <a:spcPct val="20000"/>
              </a:spcBef>
              <a:spcAft>
                <a:spcPts val="0"/>
              </a:spcAft>
              <a:buClr>
                <a:schemeClr val="bg2"/>
              </a:buClr>
              <a:buSzPct val="80000"/>
              <a:buFont typeface="Wingdings 2" pitchFamily="18" charset="2"/>
              <a:buNone/>
              <a:tabLst/>
              <a:defRPr sz="1300">
                <a:solidFill>
                  <a:schemeClr val="tx1"/>
                </a:solidFill>
              </a:defRPr>
            </a:lvl1pPr>
          </a:lstStyle>
          <a:p>
            <a:pPr marL="0" marR="0" lvl="0" indent="0" algn="l" defTabSz="913878" rtl="0" eaLnBrk="1" fontAlgn="auto" latinLnBrk="0" hangingPunct="1">
              <a:lnSpc>
                <a:spcPct val="100000"/>
              </a:lnSpc>
              <a:spcBef>
                <a:spcPct val="20000"/>
              </a:spcBef>
              <a:spcAft>
                <a:spcPts val="0"/>
              </a:spcAft>
              <a:buClr>
                <a:schemeClr val="bg2"/>
              </a:buClr>
              <a:buSzPct val="80000"/>
              <a:buFont typeface="Wingdings 2" pitchFamily="18" charset="2"/>
              <a:buNone/>
              <a:tabLst/>
              <a:defRPr/>
            </a:pPr>
            <a:r>
              <a:rPr lang="en-GB" sz="1300">
                <a:latin typeface="Trebuchet MS" panose="020B0603020202020204" pitchFamily="34" charset="0"/>
              </a:rPr>
              <a:t>Meeting </a:t>
            </a:r>
            <a:r>
              <a:rPr lang="en-GB" sz="1300" err="1">
                <a:latin typeface="Trebuchet MS" panose="020B0603020202020204" pitchFamily="34" charset="0"/>
              </a:rPr>
              <a:t>xy</a:t>
            </a:r>
            <a:br>
              <a:rPr lang="en-GB" sz="1300">
                <a:latin typeface="Trebuchet MS" panose="020B0603020202020204" pitchFamily="34" charset="0"/>
              </a:rPr>
            </a:br>
            <a:r>
              <a:rPr lang="en-GB" sz="1300">
                <a:latin typeface="Trebuchet MS" panose="020B0603020202020204" pitchFamily="34" charset="0"/>
              </a:rPr>
              <a:t>Place | DD Month YYYY</a:t>
            </a:r>
          </a:p>
          <a:p>
            <a:pPr lvl="0"/>
            <a:endParaRPr lang="de-AT"/>
          </a:p>
        </p:txBody>
      </p:sp>
      <p:sp>
        <p:nvSpPr>
          <p:cNvPr id="17" name="Textplatzhalter 16"/>
          <p:cNvSpPr>
            <a:spLocks noGrp="1"/>
          </p:cNvSpPr>
          <p:nvPr>
            <p:ph type="body" sz="quarter" idx="10" hasCustomPrompt="1"/>
          </p:nvPr>
        </p:nvSpPr>
        <p:spPr>
          <a:xfrm>
            <a:off x="358775" y="1122934"/>
            <a:ext cx="6524625" cy="981075"/>
          </a:xfrm>
        </p:spPr>
        <p:txBody>
          <a:bodyPr>
            <a:normAutofit/>
          </a:bodyPr>
          <a:lstStyle>
            <a:lvl1pPr marL="0" indent="0">
              <a:buNone/>
              <a:defRPr sz="3000" baseline="0"/>
            </a:lvl1pPr>
          </a:lstStyle>
          <a:p>
            <a:pPr lvl="0"/>
            <a:r>
              <a:rPr lang="de-AT" err="1"/>
              <a:t>Presentation</a:t>
            </a:r>
            <a:r>
              <a:rPr lang="de-AT"/>
              <a:t> Title</a:t>
            </a:r>
          </a:p>
        </p:txBody>
      </p:sp>
      <p:sp>
        <p:nvSpPr>
          <p:cNvPr id="3" name="Freeform 7"/>
          <p:cNvSpPr>
            <a:spLocks noEditPoints="1"/>
          </p:cNvSpPr>
          <p:nvPr userDrawn="1"/>
        </p:nvSpPr>
        <p:spPr bwMode="auto">
          <a:xfrm rot="2654194">
            <a:off x="5682589" y="1643205"/>
            <a:ext cx="1775365" cy="1289096"/>
          </a:xfrm>
          <a:custGeom>
            <a:avLst/>
            <a:gdLst>
              <a:gd name="T0" fmla="*/ 2517 w 2752"/>
              <a:gd name="T1" fmla="*/ 1203 h 1998"/>
              <a:gd name="T2" fmla="*/ 2200 w 2752"/>
              <a:gd name="T3" fmla="*/ 1355 h 1998"/>
              <a:gd name="T4" fmla="*/ 2094 w 2752"/>
              <a:gd name="T5" fmla="*/ 1315 h 1998"/>
              <a:gd name="T6" fmla="*/ 2052 w 2752"/>
              <a:gd name="T7" fmla="*/ 1357 h 1998"/>
              <a:gd name="T8" fmla="*/ 1285 w 2752"/>
              <a:gd name="T9" fmla="*/ 1100 h 1998"/>
              <a:gd name="T10" fmla="*/ 1051 w 2752"/>
              <a:gd name="T11" fmla="*/ 791 h 1998"/>
              <a:gd name="T12" fmla="*/ 308 w 2752"/>
              <a:gd name="T13" fmla="*/ 486 h 1998"/>
              <a:gd name="T14" fmla="*/ 323 w 2752"/>
              <a:gd name="T15" fmla="*/ 438 h 1998"/>
              <a:gd name="T16" fmla="*/ 539 w 2752"/>
              <a:gd name="T17" fmla="*/ 250 h 1998"/>
              <a:gd name="T18" fmla="*/ 640 w 2752"/>
              <a:gd name="T19" fmla="*/ 233 h 1998"/>
              <a:gd name="T20" fmla="*/ 528 w 2752"/>
              <a:gd name="T21" fmla="*/ 188 h 1998"/>
              <a:gd name="T22" fmla="*/ 305 w 2752"/>
              <a:gd name="T23" fmla="*/ 390 h 1998"/>
              <a:gd name="T24" fmla="*/ 215 w 2752"/>
              <a:gd name="T25" fmla="*/ 364 h 1998"/>
              <a:gd name="T26" fmla="*/ 123 w 2752"/>
              <a:gd name="T27" fmla="*/ 57 h 1998"/>
              <a:gd name="T28" fmla="*/ 3 w 2752"/>
              <a:gd name="T29" fmla="*/ 68 h 1998"/>
              <a:gd name="T30" fmla="*/ 82 w 2752"/>
              <a:gd name="T31" fmla="*/ 120 h 1998"/>
              <a:gd name="T32" fmla="*/ 172 w 2752"/>
              <a:gd name="T33" fmla="*/ 398 h 1998"/>
              <a:gd name="T34" fmla="*/ 185 w 2752"/>
              <a:gd name="T35" fmla="*/ 499 h 1998"/>
              <a:gd name="T36" fmla="*/ 303 w 2752"/>
              <a:gd name="T37" fmla="*/ 492 h 1998"/>
              <a:gd name="T38" fmla="*/ 852 w 2752"/>
              <a:gd name="T39" fmla="*/ 898 h 1998"/>
              <a:gd name="T40" fmla="*/ 940 w 2752"/>
              <a:gd name="T41" fmla="*/ 1250 h 1998"/>
              <a:gd name="T42" fmla="*/ 678 w 2752"/>
              <a:gd name="T43" fmla="*/ 1551 h 1998"/>
              <a:gd name="T44" fmla="*/ 584 w 2752"/>
              <a:gd name="T45" fmla="*/ 1638 h 1998"/>
              <a:gd name="T46" fmla="*/ 145 w 2752"/>
              <a:gd name="T47" fmla="*/ 1445 h 1998"/>
              <a:gd name="T48" fmla="*/ 42 w 2752"/>
              <a:gd name="T49" fmla="*/ 1508 h 1998"/>
              <a:gd name="T50" fmla="*/ 147 w 2752"/>
              <a:gd name="T51" fmla="*/ 1505 h 1998"/>
              <a:gd name="T52" fmla="*/ 580 w 2752"/>
              <a:gd name="T53" fmla="*/ 1737 h 1998"/>
              <a:gd name="T54" fmla="*/ 848 w 2752"/>
              <a:gd name="T55" fmla="*/ 1771 h 1998"/>
              <a:gd name="T56" fmla="*/ 800 w 2752"/>
              <a:gd name="T57" fmla="*/ 1567 h 1998"/>
              <a:gd name="T58" fmla="*/ 1053 w 2752"/>
              <a:gd name="T59" fmla="*/ 1277 h 1998"/>
              <a:gd name="T60" fmla="*/ 2047 w 2752"/>
              <a:gd name="T61" fmla="*/ 1371 h 1998"/>
              <a:gd name="T62" fmla="*/ 2096 w 2752"/>
              <a:gd name="T63" fmla="*/ 1465 h 1998"/>
              <a:gd name="T64" fmla="*/ 2178 w 2752"/>
              <a:gd name="T65" fmla="*/ 1452 h 1998"/>
              <a:gd name="T66" fmla="*/ 2630 w 2752"/>
              <a:gd name="T67" fmla="*/ 1957 h 1998"/>
              <a:gd name="T68" fmla="*/ 2737 w 2752"/>
              <a:gd name="T69" fmla="*/ 1901 h 1998"/>
              <a:gd name="T70" fmla="*/ 2646 w 2752"/>
              <a:gd name="T71" fmla="*/ 1882 h 1998"/>
              <a:gd name="T72" fmla="*/ 2195 w 2752"/>
              <a:gd name="T73" fmla="*/ 1432 h 1998"/>
              <a:gd name="T74" fmla="*/ 2525 w 2752"/>
              <a:gd name="T75" fmla="*/ 1232 h 1998"/>
              <a:gd name="T76" fmla="*/ 2637 w 2752"/>
              <a:gd name="T77" fmla="*/ 1202 h 1998"/>
              <a:gd name="T78" fmla="*/ 243 w 2752"/>
              <a:gd name="T79" fmla="*/ 507 h 1998"/>
              <a:gd name="T80" fmla="*/ 175 w 2752"/>
              <a:gd name="T81" fmla="*/ 442 h 1998"/>
              <a:gd name="T82" fmla="*/ 240 w 2752"/>
              <a:gd name="T83" fmla="*/ 374 h 1998"/>
              <a:gd name="T84" fmla="*/ 298 w 2752"/>
              <a:gd name="T85" fmla="*/ 475 h 1998"/>
              <a:gd name="T86" fmla="*/ 850 w 2752"/>
              <a:gd name="T87" fmla="*/ 1654 h 1998"/>
              <a:gd name="T88" fmla="*/ 761 w 2752"/>
              <a:gd name="T89" fmla="*/ 1821 h 1998"/>
              <a:gd name="T90" fmla="*/ 595 w 2752"/>
              <a:gd name="T91" fmla="*/ 1649 h 1998"/>
              <a:gd name="T92" fmla="*/ 608 w 2752"/>
              <a:gd name="T93" fmla="*/ 1623 h 1998"/>
              <a:gd name="T94" fmla="*/ 850 w 2752"/>
              <a:gd name="T95" fmla="*/ 1654 h 1998"/>
              <a:gd name="T96" fmla="*/ 2153 w 2752"/>
              <a:gd name="T97" fmla="*/ 1450 h 1998"/>
              <a:gd name="T98" fmla="*/ 2065 w 2752"/>
              <a:gd name="T99" fmla="*/ 1416 h 1998"/>
              <a:gd name="T100" fmla="*/ 2100 w 2752"/>
              <a:gd name="T101" fmla="*/ 1328 h 1998"/>
              <a:gd name="T102" fmla="*/ 2187 w 2752"/>
              <a:gd name="T103" fmla="*/ 136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2" h="1998">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prstClr val="black">
                <a:alpha val="19000"/>
              </a:prstClr>
            </a:outerShdw>
          </a:effectLst>
        </p:spPr>
        <p:txBody>
          <a:bodyPr rot="0" vert="horz" wrap="square" lIns="91440" tIns="45720" rIns="91440" bIns="45720" anchor="t" anchorCtr="0" upright="1">
            <a:noAutofit/>
          </a:bodyPr>
          <a:lstStyle/>
          <a:p>
            <a:endParaRPr lang="de-AT"/>
          </a:p>
        </p:txBody>
      </p:sp>
      <p:sp>
        <p:nvSpPr>
          <p:cNvPr id="4" name="Freeform 11"/>
          <p:cNvSpPr>
            <a:spLocks noEditPoints="1"/>
          </p:cNvSpPr>
          <p:nvPr userDrawn="1"/>
        </p:nvSpPr>
        <p:spPr bwMode="auto">
          <a:xfrm rot="2654194">
            <a:off x="3015230" y="2577859"/>
            <a:ext cx="963800" cy="1159461"/>
          </a:xfrm>
          <a:custGeom>
            <a:avLst/>
            <a:gdLst>
              <a:gd name="T0" fmla="*/ 1684 w 1808"/>
              <a:gd name="T1" fmla="*/ 73 h 2175"/>
              <a:gd name="T2" fmla="*/ 1565 w 1808"/>
              <a:gd name="T3" fmla="*/ 263 h 2175"/>
              <a:gd name="T4" fmla="*/ 1454 w 1808"/>
              <a:gd name="T5" fmla="*/ 296 h 2175"/>
              <a:gd name="T6" fmla="*/ 975 w 1808"/>
              <a:gd name="T7" fmla="*/ 160 h 2175"/>
              <a:gd name="T8" fmla="*/ 790 w 1808"/>
              <a:gd name="T9" fmla="*/ 62 h 2175"/>
              <a:gd name="T10" fmla="*/ 692 w 1808"/>
              <a:gd name="T11" fmla="*/ 248 h 2175"/>
              <a:gd name="T12" fmla="*/ 456 w 1808"/>
              <a:gd name="T13" fmla="*/ 460 h 2175"/>
              <a:gd name="T14" fmla="*/ 418 w 1808"/>
              <a:gd name="T15" fmla="*/ 231 h 2175"/>
              <a:gd name="T16" fmla="*/ 453 w 1808"/>
              <a:gd name="T17" fmla="*/ 127 h 2175"/>
              <a:gd name="T18" fmla="*/ 371 w 1808"/>
              <a:gd name="T19" fmla="*/ 215 h 2175"/>
              <a:gd name="T20" fmla="*/ 399 w 1808"/>
              <a:gd name="T21" fmla="*/ 436 h 2175"/>
              <a:gd name="T22" fmla="*/ 358 w 1808"/>
              <a:gd name="T23" fmla="*/ 450 h 2175"/>
              <a:gd name="T24" fmla="*/ 124 w 1808"/>
              <a:gd name="T25" fmla="*/ 69 h 2175"/>
              <a:gd name="T26" fmla="*/ 4 w 1808"/>
              <a:gd name="T27" fmla="*/ 85 h 2175"/>
              <a:gd name="T28" fmla="*/ 95 w 1808"/>
              <a:gd name="T29" fmla="*/ 129 h 2175"/>
              <a:gd name="T30" fmla="*/ 327 w 1808"/>
              <a:gd name="T31" fmla="*/ 514 h 2175"/>
              <a:gd name="T32" fmla="*/ 475 w 1808"/>
              <a:gd name="T33" fmla="*/ 504 h 2175"/>
              <a:gd name="T34" fmla="*/ 715 w 1808"/>
              <a:gd name="T35" fmla="*/ 294 h 2175"/>
              <a:gd name="T36" fmla="*/ 921 w 1808"/>
              <a:gd name="T37" fmla="*/ 324 h 2175"/>
              <a:gd name="T38" fmla="*/ 1147 w 1808"/>
              <a:gd name="T39" fmla="*/ 1017 h 2175"/>
              <a:gd name="T40" fmla="*/ 1111 w 1808"/>
              <a:gd name="T41" fmla="*/ 2018 h 2175"/>
              <a:gd name="T42" fmla="*/ 1028 w 1808"/>
              <a:gd name="T43" fmla="*/ 2119 h 2175"/>
              <a:gd name="T44" fmla="*/ 1169 w 1808"/>
              <a:gd name="T45" fmla="*/ 2081 h 2175"/>
              <a:gd name="T46" fmla="*/ 1623 w 1808"/>
              <a:gd name="T47" fmla="*/ 2025 h 2175"/>
              <a:gd name="T48" fmla="*/ 1624 w 1808"/>
              <a:gd name="T49" fmla="*/ 1904 h 2175"/>
              <a:gd name="T50" fmla="*/ 1564 w 1808"/>
              <a:gd name="T51" fmla="*/ 1971 h 2175"/>
              <a:gd name="T52" fmla="*/ 1165 w 1808"/>
              <a:gd name="T53" fmla="*/ 2063 h 2175"/>
              <a:gd name="T54" fmla="*/ 1346 w 1808"/>
              <a:gd name="T55" fmla="*/ 1203 h 2175"/>
              <a:gd name="T56" fmla="*/ 1673 w 1808"/>
              <a:gd name="T57" fmla="*/ 854 h 2175"/>
              <a:gd name="T58" fmla="*/ 1246 w 1808"/>
              <a:gd name="T59" fmla="*/ 715 h 2175"/>
              <a:gd name="T60" fmla="*/ 960 w 1808"/>
              <a:gd name="T61" fmla="*/ 282 h 2175"/>
              <a:gd name="T62" fmla="*/ 1450 w 1808"/>
              <a:gd name="T63" fmla="*/ 310 h 2175"/>
              <a:gd name="T64" fmla="*/ 1527 w 1808"/>
              <a:gd name="T65" fmla="*/ 397 h 2175"/>
              <a:gd name="T66" fmla="*/ 1575 w 1808"/>
              <a:gd name="T67" fmla="*/ 272 h 2175"/>
              <a:gd name="T68" fmla="*/ 1752 w 1808"/>
              <a:gd name="T69" fmla="*/ 124 h 2175"/>
              <a:gd name="T70" fmla="*/ 1736 w 1808"/>
              <a:gd name="T71" fmla="*/ 5 h 2175"/>
              <a:gd name="T72" fmla="*/ 705 w 1808"/>
              <a:gd name="T73" fmla="*/ 244 h 2175"/>
              <a:gd name="T74" fmla="*/ 794 w 1808"/>
              <a:gd name="T75" fmla="*/ 76 h 2175"/>
              <a:gd name="T76" fmla="*/ 961 w 1808"/>
              <a:gd name="T77" fmla="*/ 165 h 2175"/>
              <a:gd name="T78" fmla="*/ 873 w 1808"/>
              <a:gd name="T79" fmla="*/ 332 h 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8" h="2175">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prstClr val="black">
                <a:alpha val="19000"/>
              </a:prstClr>
            </a:outerShdw>
          </a:effectLst>
        </p:spPr>
        <p:txBody>
          <a:bodyPr rot="0" vert="horz" wrap="square" lIns="91440" tIns="45720" rIns="91440" bIns="45720" anchor="t" anchorCtr="0" upright="1">
            <a:noAutofit/>
          </a:bodyPr>
          <a:lstStyle/>
          <a:p>
            <a:endParaRPr lang="de-AT"/>
          </a:p>
        </p:txBody>
      </p:sp>
      <p:sp>
        <p:nvSpPr>
          <p:cNvPr id="5" name="Freeform 12"/>
          <p:cNvSpPr>
            <a:spLocks noEditPoints="1"/>
          </p:cNvSpPr>
          <p:nvPr userDrawn="1"/>
        </p:nvSpPr>
        <p:spPr bwMode="auto">
          <a:xfrm rot="2654194">
            <a:off x="3661174" y="1663299"/>
            <a:ext cx="1821652" cy="1578517"/>
          </a:xfrm>
          <a:custGeom>
            <a:avLst/>
            <a:gdLst>
              <a:gd name="T0" fmla="*/ 2702 w 2825"/>
              <a:gd name="T1" fmla="*/ 92 h 2446"/>
              <a:gd name="T2" fmla="*/ 2204 w 2825"/>
              <a:gd name="T3" fmla="*/ 386 h 2446"/>
              <a:gd name="T4" fmla="*/ 2127 w 2825"/>
              <a:gd name="T5" fmla="*/ 112 h 2446"/>
              <a:gd name="T6" fmla="*/ 2132 w 2825"/>
              <a:gd name="T7" fmla="*/ 230 h 2446"/>
              <a:gd name="T8" fmla="*/ 2145 w 2825"/>
              <a:gd name="T9" fmla="*/ 485 h 2446"/>
              <a:gd name="T10" fmla="*/ 1564 w 2825"/>
              <a:gd name="T11" fmla="*/ 1128 h 2446"/>
              <a:gd name="T12" fmla="*/ 871 w 2825"/>
              <a:gd name="T13" fmla="*/ 1382 h 2446"/>
              <a:gd name="T14" fmla="*/ 1347 w 2825"/>
              <a:gd name="T15" fmla="*/ 977 h 2446"/>
              <a:gd name="T16" fmla="*/ 1327 w 2825"/>
              <a:gd name="T17" fmla="*/ 831 h 2446"/>
              <a:gd name="T18" fmla="*/ 1252 w 2825"/>
              <a:gd name="T19" fmla="*/ 523 h 2446"/>
              <a:gd name="T20" fmla="*/ 1254 w 2825"/>
              <a:gd name="T21" fmla="*/ 641 h 2446"/>
              <a:gd name="T22" fmla="*/ 1281 w 2825"/>
              <a:gd name="T23" fmla="*/ 944 h 2446"/>
              <a:gd name="T24" fmla="*/ 603 w 2825"/>
              <a:gd name="T25" fmla="*/ 1348 h 2446"/>
              <a:gd name="T26" fmla="*/ 120 w 2825"/>
              <a:gd name="T27" fmla="*/ 1589 h 2446"/>
              <a:gd name="T28" fmla="*/ 100 w 2825"/>
              <a:gd name="T29" fmla="*/ 1672 h 2446"/>
              <a:gd name="T30" fmla="*/ 659 w 2825"/>
              <a:gd name="T31" fmla="*/ 1557 h 2446"/>
              <a:gd name="T32" fmla="*/ 1109 w 2825"/>
              <a:gd name="T33" fmla="*/ 1937 h 2446"/>
              <a:gd name="T34" fmla="*/ 1202 w 2825"/>
              <a:gd name="T35" fmla="*/ 1949 h 2446"/>
              <a:gd name="T36" fmla="*/ 855 w 2825"/>
              <a:gd name="T37" fmla="*/ 1504 h 2446"/>
              <a:gd name="T38" fmla="*/ 1382 w 2825"/>
              <a:gd name="T39" fmla="*/ 1473 h 2446"/>
              <a:gd name="T40" fmla="*/ 2354 w 2825"/>
              <a:gd name="T41" fmla="*/ 2235 h 2446"/>
              <a:gd name="T42" fmla="*/ 1882 w 2825"/>
              <a:gd name="T43" fmla="*/ 1997 h 2446"/>
              <a:gd name="T44" fmla="*/ 1735 w 2825"/>
              <a:gd name="T45" fmla="*/ 2011 h 2446"/>
              <a:gd name="T46" fmla="*/ 1494 w 2825"/>
              <a:gd name="T47" fmla="*/ 2040 h 2446"/>
              <a:gd name="T48" fmla="*/ 1614 w 2825"/>
              <a:gd name="T49" fmla="*/ 2048 h 2446"/>
              <a:gd name="T50" fmla="*/ 1872 w 2825"/>
              <a:gd name="T51" fmla="*/ 2038 h 2446"/>
              <a:gd name="T52" fmla="*/ 2388 w 2825"/>
              <a:gd name="T53" fmla="*/ 2372 h 2446"/>
              <a:gd name="T54" fmla="*/ 2666 w 2825"/>
              <a:gd name="T55" fmla="*/ 2369 h 2446"/>
              <a:gd name="T56" fmla="*/ 2763 w 2825"/>
              <a:gd name="T57" fmla="*/ 2330 h 2446"/>
              <a:gd name="T58" fmla="*/ 2489 w 2825"/>
              <a:gd name="T59" fmla="*/ 2308 h 2446"/>
              <a:gd name="T60" fmla="*/ 2366 w 2825"/>
              <a:gd name="T61" fmla="*/ 2226 h 2446"/>
              <a:gd name="T62" fmla="*/ 1800 w 2825"/>
              <a:gd name="T63" fmla="*/ 1164 h 2446"/>
              <a:gd name="T64" fmla="*/ 2292 w 2825"/>
              <a:gd name="T65" fmla="*/ 507 h 2446"/>
              <a:gd name="T66" fmla="*/ 2710 w 2825"/>
              <a:gd name="T67" fmla="*/ 105 h 2446"/>
              <a:gd name="T68" fmla="*/ 2738 w 2825"/>
              <a:gd name="T69" fmla="*/ 10 h 2446"/>
              <a:gd name="T70" fmla="*/ 615 w 2825"/>
              <a:gd name="T71" fmla="*/ 1355 h 2446"/>
              <a:gd name="T72" fmla="*/ 843 w 2825"/>
              <a:gd name="T73" fmla="*/ 1497 h 2446"/>
              <a:gd name="T74" fmla="*/ 2467 w 2825"/>
              <a:gd name="T75" fmla="*/ 2261 h 2446"/>
              <a:gd name="T76" fmla="*/ 2392 w 2825"/>
              <a:gd name="T77" fmla="*/ 2358 h 2446"/>
              <a:gd name="T78" fmla="*/ 2426 w 2825"/>
              <a:gd name="T79" fmla="*/ 2230 h 2446"/>
              <a:gd name="T80" fmla="*/ 2240 w 2825"/>
              <a:gd name="T81" fmla="*/ 529 h 2446"/>
              <a:gd name="T82" fmla="*/ 2196 w 2825"/>
              <a:gd name="T83" fmla="*/ 404 h 2446"/>
              <a:gd name="T84" fmla="*/ 2257 w 2825"/>
              <a:gd name="T85" fmla="*/ 407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5" h="2446">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prstClr val="black">
                <a:alpha val="19000"/>
              </a:prstClr>
            </a:outerShdw>
          </a:effectLst>
        </p:spPr>
        <p:txBody>
          <a:bodyPr rot="0" vert="horz" wrap="square" lIns="91440" tIns="45720" rIns="91440" bIns="45720" anchor="t" anchorCtr="0" upright="1">
            <a:noAutofit/>
          </a:bodyPr>
          <a:lstStyle/>
          <a:p>
            <a:endParaRPr lang="de-AT"/>
          </a:p>
        </p:txBody>
      </p:sp>
      <p:sp>
        <p:nvSpPr>
          <p:cNvPr id="6" name="Freeform 8"/>
          <p:cNvSpPr>
            <a:spLocks noEditPoints="1"/>
          </p:cNvSpPr>
          <p:nvPr userDrawn="1"/>
        </p:nvSpPr>
        <p:spPr bwMode="auto">
          <a:xfrm rot="13239008">
            <a:off x="6899821" y="2238847"/>
            <a:ext cx="1098873" cy="816415"/>
          </a:xfrm>
          <a:custGeom>
            <a:avLst/>
            <a:gdLst>
              <a:gd name="T0" fmla="*/ 1393 w 1875"/>
              <a:gd name="T1" fmla="*/ 410 h 1391"/>
              <a:gd name="T2" fmla="*/ 881 w 1875"/>
              <a:gd name="T3" fmla="*/ 256 h 1391"/>
              <a:gd name="T4" fmla="*/ 766 w 1875"/>
              <a:gd name="T5" fmla="*/ 243 h 1391"/>
              <a:gd name="T6" fmla="*/ 664 w 1875"/>
              <a:gd name="T7" fmla="*/ 99 h 1391"/>
              <a:gd name="T8" fmla="*/ 558 w 1875"/>
              <a:gd name="T9" fmla="*/ 40 h 1391"/>
              <a:gd name="T10" fmla="*/ 644 w 1875"/>
              <a:gd name="T11" fmla="*/ 120 h 1391"/>
              <a:gd name="T12" fmla="*/ 748 w 1875"/>
              <a:gd name="T13" fmla="*/ 263 h 1391"/>
              <a:gd name="T14" fmla="*/ 124 w 1875"/>
              <a:gd name="T15" fmla="*/ 491 h 1391"/>
              <a:gd name="T16" fmla="*/ 35 w 1875"/>
              <a:gd name="T17" fmla="*/ 464 h 1391"/>
              <a:gd name="T18" fmla="*/ 102 w 1875"/>
              <a:gd name="T19" fmla="*/ 564 h 1391"/>
              <a:gd name="T20" fmla="*/ 742 w 1875"/>
              <a:gd name="T21" fmla="*/ 335 h 1391"/>
              <a:gd name="T22" fmla="*/ 867 w 1875"/>
              <a:gd name="T23" fmla="*/ 369 h 1391"/>
              <a:gd name="T24" fmla="*/ 895 w 1875"/>
              <a:gd name="T25" fmla="*/ 328 h 1391"/>
              <a:gd name="T26" fmla="*/ 1389 w 1875"/>
              <a:gd name="T27" fmla="*/ 459 h 1391"/>
              <a:gd name="T28" fmla="*/ 1121 w 1875"/>
              <a:gd name="T29" fmla="*/ 1097 h 1391"/>
              <a:gd name="T30" fmla="*/ 1005 w 1875"/>
              <a:gd name="T31" fmla="*/ 1084 h 1391"/>
              <a:gd name="T32" fmla="*/ 907 w 1875"/>
              <a:gd name="T33" fmla="*/ 1270 h 1391"/>
              <a:gd name="T34" fmla="*/ 1092 w 1875"/>
              <a:gd name="T35" fmla="*/ 1368 h 1391"/>
              <a:gd name="T36" fmla="*/ 1191 w 1875"/>
              <a:gd name="T37" fmla="*/ 1268 h 1391"/>
              <a:gd name="T38" fmla="*/ 1391 w 1875"/>
              <a:gd name="T39" fmla="*/ 1353 h 1391"/>
              <a:gd name="T40" fmla="*/ 1494 w 1875"/>
              <a:gd name="T41" fmla="*/ 1291 h 1391"/>
              <a:gd name="T42" fmla="*/ 1387 w 1875"/>
              <a:gd name="T43" fmla="*/ 1301 h 1391"/>
              <a:gd name="T44" fmla="*/ 1190 w 1875"/>
              <a:gd name="T45" fmla="*/ 1182 h 1391"/>
              <a:gd name="T46" fmla="*/ 1487 w 1875"/>
              <a:gd name="T47" fmla="*/ 653 h 1391"/>
              <a:gd name="T48" fmla="*/ 1874 w 1875"/>
              <a:gd name="T49" fmla="*/ 457 h 1391"/>
              <a:gd name="T50" fmla="*/ 858 w 1875"/>
              <a:gd name="T51" fmla="*/ 358 h 1391"/>
              <a:gd name="T52" fmla="*/ 760 w 1875"/>
              <a:gd name="T53" fmla="*/ 270 h 1391"/>
              <a:gd name="T54" fmla="*/ 870 w 1875"/>
              <a:gd name="T55" fmla="*/ 264 h 1391"/>
              <a:gd name="T56" fmla="*/ 858 w 1875"/>
              <a:gd name="T57" fmla="*/ 358 h 1391"/>
              <a:gd name="T58" fmla="*/ 1162 w 1875"/>
              <a:gd name="T59" fmla="*/ 1297 h 1391"/>
              <a:gd name="T60" fmla="*/ 986 w 1875"/>
              <a:gd name="T61" fmla="*/ 1345 h 1391"/>
              <a:gd name="T62" fmla="*/ 935 w 1875"/>
              <a:gd name="T63" fmla="*/ 1156 h 1391"/>
              <a:gd name="T64" fmla="*/ 1111 w 1875"/>
              <a:gd name="T65" fmla="*/ 1108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5" h="1391">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a:effectLst/>
        </p:spPr>
        <p:txBody>
          <a:bodyPr rot="0" vert="horz" wrap="square" lIns="91440" tIns="45720" rIns="91440" bIns="45720" anchor="t" anchorCtr="0" upright="1">
            <a:noAutofit/>
          </a:bodyPr>
          <a:lstStyle/>
          <a:p>
            <a:endParaRPr lang="de-AT"/>
          </a:p>
        </p:txBody>
      </p:sp>
      <p:sp>
        <p:nvSpPr>
          <p:cNvPr id="7" name="Freeform 10"/>
          <p:cNvSpPr>
            <a:spLocks noEditPoints="1"/>
          </p:cNvSpPr>
          <p:nvPr userDrawn="1"/>
        </p:nvSpPr>
        <p:spPr bwMode="auto">
          <a:xfrm rot="2654194">
            <a:off x="1796542" y="2757811"/>
            <a:ext cx="1411316" cy="1197055"/>
          </a:xfrm>
          <a:custGeom>
            <a:avLst/>
            <a:gdLst>
              <a:gd name="T0" fmla="*/ 1819 w 2407"/>
              <a:gd name="T1" fmla="*/ 786 h 2041"/>
              <a:gd name="T2" fmla="*/ 2166 w 2407"/>
              <a:gd name="T3" fmla="*/ 1222 h 2041"/>
              <a:gd name="T4" fmla="*/ 1042 w 2407"/>
              <a:gd name="T5" fmla="*/ 1460 h 2041"/>
              <a:gd name="T6" fmla="*/ 729 w 2407"/>
              <a:gd name="T7" fmla="*/ 1254 h 2041"/>
              <a:gd name="T8" fmla="*/ 619 w 2407"/>
              <a:gd name="T9" fmla="*/ 1015 h 2041"/>
              <a:gd name="T10" fmla="*/ 598 w 2407"/>
              <a:gd name="T11" fmla="*/ 753 h 2041"/>
              <a:gd name="T12" fmla="*/ 791 w 2407"/>
              <a:gd name="T13" fmla="*/ 99 h 2041"/>
              <a:gd name="T14" fmla="*/ 688 w 2407"/>
              <a:gd name="T15" fmla="*/ 38 h 2041"/>
              <a:gd name="T16" fmla="*/ 720 w 2407"/>
              <a:gd name="T17" fmla="*/ 126 h 2041"/>
              <a:gd name="T18" fmla="*/ 515 w 2407"/>
              <a:gd name="T19" fmla="*/ 753 h 2041"/>
              <a:gd name="T20" fmla="*/ 421 w 2407"/>
              <a:gd name="T21" fmla="*/ 657 h 2041"/>
              <a:gd name="T22" fmla="*/ 443 w 2407"/>
              <a:gd name="T23" fmla="*/ 634 h 2041"/>
              <a:gd name="T24" fmla="*/ 360 w 2407"/>
              <a:gd name="T25" fmla="*/ 512 h 2041"/>
              <a:gd name="T26" fmla="*/ 121 w 2407"/>
              <a:gd name="T27" fmla="*/ 394 h 2041"/>
              <a:gd name="T28" fmla="*/ 37 w 2407"/>
              <a:gd name="T29" fmla="*/ 313 h 2041"/>
              <a:gd name="T30" fmla="*/ 101 w 2407"/>
              <a:gd name="T31" fmla="*/ 415 h 2041"/>
              <a:gd name="T32" fmla="*/ 304 w 2407"/>
              <a:gd name="T33" fmla="*/ 551 h 2041"/>
              <a:gd name="T34" fmla="*/ 389 w 2407"/>
              <a:gd name="T35" fmla="*/ 671 h 2041"/>
              <a:gd name="T36" fmla="*/ 475 w 2407"/>
              <a:gd name="T37" fmla="*/ 773 h 2041"/>
              <a:gd name="T38" fmla="*/ 599 w 2407"/>
              <a:gd name="T39" fmla="*/ 1023 h 2041"/>
              <a:gd name="T40" fmla="*/ 703 w 2407"/>
              <a:gd name="T41" fmla="*/ 1263 h 2041"/>
              <a:gd name="T42" fmla="*/ 872 w 2407"/>
              <a:gd name="T43" fmla="*/ 1718 h 2041"/>
              <a:gd name="T44" fmla="*/ 2110 w 2407"/>
              <a:gd name="T45" fmla="*/ 1358 h 2041"/>
              <a:gd name="T46" fmla="*/ 2180 w 2407"/>
              <a:gd name="T47" fmla="*/ 1458 h 2041"/>
              <a:gd name="T48" fmla="*/ 1886 w 2407"/>
              <a:gd name="T49" fmla="*/ 1918 h 2041"/>
              <a:gd name="T50" fmla="*/ 1939 w 2407"/>
              <a:gd name="T51" fmla="*/ 2026 h 2041"/>
              <a:gd name="T52" fmla="*/ 1948 w 2407"/>
              <a:gd name="T53" fmla="*/ 1923 h 2041"/>
              <a:gd name="T54" fmla="*/ 2291 w 2407"/>
              <a:gd name="T55" fmla="*/ 1470 h 2041"/>
              <a:gd name="T56" fmla="*/ 2208 w 2407"/>
              <a:gd name="T57" fmla="*/ 1200 h 2041"/>
              <a:gd name="T58" fmla="*/ 1907 w 2407"/>
              <a:gd name="T59" fmla="*/ 802 h 2041"/>
              <a:gd name="T60" fmla="*/ 1839 w 2407"/>
              <a:gd name="T61" fmla="*/ 703 h 2041"/>
              <a:gd name="T62" fmla="*/ 318 w 2407"/>
              <a:gd name="T63" fmla="*/ 556 h 2041"/>
              <a:gd name="T64" fmla="*/ 363 w 2407"/>
              <a:gd name="T65" fmla="*/ 526 h 2041"/>
              <a:gd name="T66" fmla="*/ 429 w 2407"/>
              <a:gd name="T67" fmla="*/ 629 h 2041"/>
              <a:gd name="T68" fmla="*/ 407 w 2407"/>
              <a:gd name="T69" fmla="*/ 649 h 2041"/>
              <a:gd name="T70" fmla="*/ 336 w 2407"/>
              <a:gd name="T71" fmla="*/ 646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7" h="2041">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a:effectLst/>
        </p:spPr>
        <p:txBody>
          <a:bodyPr rot="0" vert="horz" wrap="square" lIns="91440" tIns="45720" rIns="91440" bIns="45720" anchor="t" anchorCtr="0" upright="1">
            <a:noAutofit/>
          </a:bodyPr>
          <a:lstStyle/>
          <a:p>
            <a:endParaRPr lang="de-AT"/>
          </a:p>
        </p:txBody>
      </p:sp>
      <p:sp>
        <p:nvSpPr>
          <p:cNvPr id="8" name="Freeform 13"/>
          <p:cNvSpPr>
            <a:spLocks noEditPoints="1"/>
          </p:cNvSpPr>
          <p:nvPr userDrawn="1"/>
        </p:nvSpPr>
        <p:spPr bwMode="auto">
          <a:xfrm rot="2654194">
            <a:off x="4906581" y="2127987"/>
            <a:ext cx="1435015" cy="2054098"/>
          </a:xfrm>
          <a:custGeom>
            <a:avLst/>
            <a:gdLst>
              <a:gd name="T0" fmla="*/ 2032 w 2448"/>
              <a:gd name="T1" fmla="*/ 453 h 3502"/>
              <a:gd name="T2" fmla="*/ 1598 w 2448"/>
              <a:gd name="T3" fmla="*/ 319 h 3502"/>
              <a:gd name="T4" fmla="*/ 1606 w 2448"/>
              <a:gd name="T5" fmla="*/ 40 h 3502"/>
              <a:gd name="T6" fmla="*/ 1555 w 2448"/>
              <a:gd name="T7" fmla="*/ 129 h 3502"/>
              <a:gd name="T8" fmla="*/ 1578 w 2448"/>
              <a:gd name="T9" fmla="*/ 464 h 3502"/>
              <a:gd name="T10" fmla="*/ 2030 w 2448"/>
              <a:gd name="T11" fmla="*/ 467 h 3502"/>
              <a:gd name="T12" fmla="*/ 2107 w 2448"/>
              <a:gd name="T13" fmla="*/ 618 h 3502"/>
              <a:gd name="T14" fmla="*/ 1265 w 2448"/>
              <a:gd name="T15" fmla="*/ 1776 h 3502"/>
              <a:gd name="T16" fmla="*/ 675 w 2448"/>
              <a:gd name="T17" fmla="*/ 2096 h 3502"/>
              <a:gd name="T18" fmla="*/ 775 w 2448"/>
              <a:gd name="T19" fmla="*/ 1597 h 3502"/>
              <a:gd name="T20" fmla="*/ 1249 w 2448"/>
              <a:gd name="T21" fmla="*/ 1063 h 3502"/>
              <a:gd name="T22" fmla="*/ 1147 w 2448"/>
              <a:gd name="T23" fmla="*/ 1096 h 3502"/>
              <a:gd name="T24" fmla="*/ 663 w 2448"/>
              <a:gd name="T25" fmla="*/ 1607 h 3502"/>
              <a:gd name="T26" fmla="*/ 437 w 2448"/>
              <a:gd name="T27" fmla="*/ 1422 h 3502"/>
              <a:gd name="T28" fmla="*/ 475 w 2448"/>
              <a:gd name="T29" fmla="*/ 1517 h 3502"/>
              <a:gd name="T30" fmla="*/ 707 w 2448"/>
              <a:gd name="T31" fmla="*/ 1722 h 3502"/>
              <a:gd name="T32" fmla="*/ 621 w 2448"/>
              <a:gd name="T33" fmla="*/ 2102 h 3502"/>
              <a:gd name="T34" fmla="*/ 547 w 2448"/>
              <a:gd name="T35" fmla="*/ 2335 h 3502"/>
              <a:gd name="T36" fmla="*/ 6 w 2448"/>
              <a:gd name="T37" fmla="*/ 2715 h 3502"/>
              <a:gd name="T38" fmla="*/ 116 w 2448"/>
              <a:gd name="T39" fmla="*/ 2693 h 3502"/>
              <a:gd name="T40" fmla="*/ 588 w 2448"/>
              <a:gd name="T41" fmla="*/ 2593 h 3502"/>
              <a:gd name="T42" fmla="*/ 631 w 2448"/>
              <a:gd name="T43" fmla="*/ 2688 h 3502"/>
              <a:gd name="T44" fmla="*/ 647 w 2448"/>
              <a:gd name="T45" fmla="*/ 2391 h 3502"/>
              <a:gd name="T46" fmla="*/ 807 w 2448"/>
              <a:gd name="T47" fmla="*/ 2200 h 3502"/>
              <a:gd name="T48" fmla="*/ 1541 w 2448"/>
              <a:gd name="T49" fmla="*/ 1970 h 3502"/>
              <a:gd name="T50" fmla="*/ 1492 w 2448"/>
              <a:gd name="T51" fmla="*/ 2623 h 3502"/>
              <a:gd name="T52" fmla="*/ 1863 w 2448"/>
              <a:gd name="T53" fmla="*/ 3385 h 3502"/>
              <a:gd name="T54" fmla="*/ 1953 w 2448"/>
              <a:gd name="T55" fmla="*/ 3448 h 3502"/>
              <a:gd name="T56" fmla="*/ 1595 w 2448"/>
              <a:gd name="T57" fmla="*/ 2721 h 3502"/>
              <a:gd name="T58" fmla="*/ 1651 w 2448"/>
              <a:gd name="T59" fmla="*/ 2646 h 3502"/>
              <a:gd name="T60" fmla="*/ 2046 w 2448"/>
              <a:gd name="T61" fmla="*/ 2654 h 3502"/>
              <a:gd name="T62" fmla="*/ 1938 w 2448"/>
              <a:gd name="T63" fmla="*/ 2614 h 3502"/>
              <a:gd name="T64" fmla="*/ 1569 w 2448"/>
              <a:gd name="T65" fmla="*/ 2563 h 3502"/>
              <a:gd name="T66" fmla="*/ 1791 w 2448"/>
              <a:gd name="T67" fmla="*/ 1614 h 3502"/>
              <a:gd name="T68" fmla="*/ 2220 w 2448"/>
              <a:gd name="T69" fmla="*/ 629 h 3502"/>
              <a:gd name="T70" fmla="*/ 2348 w 2448"/>
              <a:gd name="T71" fmla="*/ 1011 h 3502"/>
              <a:gd name="T72" fmla="*/ 2431 w 2448"/>
              <a:gd name="T73" fmla="*/ 1031 h 3502"/>
              <a:gd name="T74" fmla="*/ 2303 w 2448"/>
              <a:gd name="T75" fmla="*/ 565 h 3502"/>
              <a:gd name="T76" fmla="*/ 793 w 2448"/>
              <a:gd name="T77" fmla="*/ 2205 h 3502"/>
              <a:gd name="T78" fmla="*/ 537 w 2448"/>
              <a:gd name="T79" fmla="*/ 2284 h 3502"/>
              <a:gd name="T80" fmla="*/ 793 w 2448"/>
              <a:gd name="T81" fmla="*/ 2205 h 3502"/>
              <a:gd name="T82" fmla="*/ 1553 w 2448"/>
              <a:gd name="T83" fmla="*/ 2708 h 3502"/>
              <a:gd name="T84" fmla="*/ 1587 w 2448"/>
              <a:gd name="T85" fmla="*/ 2579 h 3502"/>
              <a:gd name="T86" fmla="*/ 2291 w 2448"/>
              <a:gd name="T87" fmla="*/ 558 h 3502"/>
              <a:gd name="T88" fmla="*/ 2049 w 2448"/>
              <a:gd name="T89" fmla="*/ 527 h 3502"/>
              <a:gd name="T90" fmla="*/ 2305 w 2448"/>
              <a:gd name="T91" fmla="*/ 448 h 3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48" h="3502">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a:effectLst/>
        </p:spPr>
        <p:txBody>
          <a:bodyPr rot="0" vert="horz" wrap="square" lIns="91440" tIns="45720" rIns="91440" bIns="45720" anchor="t" anchorCtr="0" upright="1">
            <a:noAutofit/>
          </a:bodyPr>
          <a:lstStyle/>
          <a:p>
            <a:endParaRPr lang="de-AT"/>
          </a:p>
        </p:txBody>
      </p:sp>
      <p:sp>
        <p:nvSpPr>
          <p:cNvPr id="9" name="Freeform 15"/>
          <p:cNvSpPr>
            <a:spLocks noEditPoints="1"/>
          </p:cNvSpPr>
          <p:nvPr userDrawn="1"/>
        </p:nvSpPr>
        <p:spPr bwMode="auto">
          <a:xfrm rot="2654194">
            <a:off x="2548038" y="2509087"/>
            <a:ext cx="1054815" cy="645464"/>
          </a:xfrm>
          <a:custGeom>
            <a:avLst/>
            <a:gdLst>
              <a:gd name="T0" fmla="*/ 1906 w 1979"/>
              <a:gd name="T1" fmla="*/ 486 h 1210"/>
              <a:gd name="T2" fmla="*/ 1855 w 1979"/>
              <a:gd name="T3" fmla="*/ 554 h 1210"/>
              <a:gd name="T4" fmla="*/ 1869 w 1979"/>
              <a:gd name="T5" fmla="*/ 585 h 1210"/>
              <a:gd name="T6" fmla="*/ 1685 w 1979"/>
              <a:gd name="T7" fmla="*/ 789 h 1210"/>
              <a:gd name="T8" fmla="*/ 1681 w 1979"/>
              <a:gd name="T9" fmla="*/ 786 h 1210"/>
              <a:gd name="T10" fmla="*/ 1620 w 1979"/>
              <a:gd name="T11" fmla="*/ 772 h 1210"/>
              <a:gd name="T12" fmla="*/ 1574 w 1979"/>
              <a:gd name="T13" fmla="*/ 799 h 1210"/>
              <a:gd name="T14" fmla="*/ 1078 w 1979"/>
              <a:gd name="T15" fmla="*/ 425 h 1210"/>
              <a:gd name="T16" fmla="*/ 1113 w 1979"/>
              <a:gd name="T17" fmla="*/ 212 h 1210"/>
              <a:gd name="T18" fmla="*/ 810 w 1979"/>
              <a:gd name="T19" fmla="*/ 52 h 1210"/>
              <a:gd name="T20" fmla="*/ 648 w 1979"/>
              <a:gd name="T21" fmla="*/ 220 h 1210"/>
              <a:gd name="T22" fmla="*/ 149 w 1979"/>
              <a:gd name="T23" fmla="*/ 89 h 1210"/>
              <a:gd name="T24" fmla="*/ 150 w 1979"/>
              <a:gd name="T25" fmla="*/ 72 h 1210"/>
              <a:gd name="T26" fmla="*/ 71 w 1979"/>
              <a:gd name="T27" fmla="*/ 3 h 1210"/>
              <a:gd name="T28" fmla="*/ 3 w 1979"/>
              <a:gd name="T29" fmla="*/ 82 h 1210"/>
              <a:gd name="T30" fmla="*/ 81 w 1979"/>
              <a:gd name="T31" fmla="*/ 151 h 1210"/>
              <a:gd name="T32" fmla="*/ 90 w 1979"/>
              <a:gd name="T33" fmla="*/ 149 h 1210"/>
              <a:gd name="T34" fmla="*/ 165 w 1979"/>
              <a:gd name="T35" fmla="*/ 401 h 1210"/>
              <a:gd name="T36" fmla="*/ 158 w 1979"/>
              <a:gd name="T37" fmla="*/ 405 h 1210"/>
              <a:gd name="T38" fmla="*/ 138 w 1979"/>
              <a:gd name="T39" fmla="*/ 488 h 1210"/>
              <a:gd name="T40" fmla="*/ 220 w 1979"/>
              <a:gd name="T41" fmla="*/ 508 h 1210"/>
              <a:gd name="T42" fmla="*/ 241 w 1979"/>
              <a:gd name="T43" fmla="*/ 425 h 1210"/>
              <a:gd name="T44" fmla="*/ 179 w 1979"/>
              <a:gd name="T45" fmla="*/ 397 h 1210"/>
              <a:gd name="T46" fmla="*/ 104 w 1979"/>
              <a:gd name="T47" fmla="*/ 145 h 1210"/>
              <a:gd name="T48" fmla="*/ 146 w 1979"/>
              <a:gd name="T49" fmla="*/ 103 h 1210"/>
              <a:gd name="T50" fmla="*/ 644 w 1979"/>
              <a:gd name="T51" fmla="*/ 233 h 1210"/>
              <a:gd name="T52" fmla="*/ 650 w 1979"/>
              <a:gd name="T53" fmla="*/ 355 h 1210"/>
              <a:gd name="T54" fmla="*/ 953 w 1979"/>
              <a:gd name="T55" fmla="*/ 516 h 1210"/>
              <a:gd name="T56" fmla="*/ 1070 w 1979"/>
              <a:gd name="T57" fmla="*/ 437 h 1210"/>
              <a:gd name="T58" fmla="*/ 1565 w 1979"/>
              <a:gd name="T59" fmla="*/ 811 h 1210"/>
              <a:gd name="T60" fmla="*/ 1588 w 1979"/>
              <a:gd name="T61" fmla="*/ 919 h 1210"/>
              <a:gd name="T62" fmla="*/ 1649 w 1979"/>
              <a:gd name="T63" fmla="*/ 932 h 1210"/>
              <a:gd name="T64" fmla="*/ 1650 w 1979"/>
              <a:gd name="T65" fmla="*/ 932 h 1210"/>
              <a:gd name="T66" fmla="*/ 1696 w 1979"/>
              <a:gd name="T67" fmla="*/ 1086 h 1210"/>
              <a:gd name="T68" fmla="*/ 1664 w 1979"/>
              <a:gd name="T69" fmla="*/ 1117 h 1210"/>
              <a:gd name="T70" fmla="*/ 1695 w 1979"/>
              <a:gd name="T71" fmla="*/ 1196 h 1210"/>
              <a:gd name="T72" fmla="*/ 1775 w 1979"/>
              <a:gd name="T73" fmla="*/ 1166 h 1210"/>
              <a:gd name="T74" fmla="*/ 1744 w 1979"/>
              <a:gd name="T75" fmla="*/ 1086 h 1210"/>
              <a:gd name="T76" fmla="*/ 1709 w 1979"/>
              <a:gd name="T77" fmla="*/ 1082 h 1210"/>
              <a:gd name="T78" fmla="*/ 1664 w 1979"/>
              <a:gd name="T79" fmla="*/ 928 h 1210"/>
              <a:gd name="T80" fmla="*/ 1701 w 1979"/>
              <a:gd name="T81" fmla="*/ 899 h 1210"/>
              <a:gd name="T82" fmla="*/ 1704 w 1979"/>
              <a:gd name="T83" fmla="*/ 895 h 1210"/>
              <a:gd name="T84" fmla="*/ 1696 w 1979"/>
              <a:gd name="T85" fmla="*/ 799 h 1210"/>
              <a:gd name="T86" fmla="*/ 1880 w 1979"/>
              <a:gd name="T87" fmla="*/ 595 h 1210"/>
              <a:gd name="T88" fmla="*/ 1923 w 1979"/>
              <a:gd name="T89" fmla="*/ 606 h 1210"/>
              <a:gd name="T90" fmla="*/ 1974 w 1979"/>
              <a:gd name="T91" fmla="*/ 538 h 1210"/>
              <a:gd name="T92" fmla="*/ 1906 w 1979"/>
              <a:gd name="T93" fmla="*/ 486 h 1210"/>
              <a:gd name="T94" fmla="*/ 1689 w 1979"/>
              <a:gd name="T95" fmla="*/ 890 h 1210"/>
              <a:gd name="T96" fmla="*/ 1646 w 1979"/>
              <a:gd name="T97" fmla="*/ 918 h 1210"/>
              <a:gd name="T98" fmla="*/ 1597 w 1979"/>
              <a:gd name="T99" fmla="*/ 907 h 1210"/>
              <a:gd name="T100" fmla="*/ 1578 w 1979"/>
              <a:gd name="T101" fmla="*/ 817 h 1210"/>
              <a:gd name="T102" fmla="*/ 1580 w 1979"/>
              <a:gd name="T103" fmla="*/ 814 h 1210"/>
              <a:gd name="T104" fmla="*/ 1623 w 1979"/>
              <a:gd name="T105" fmla="*/ 787 h 1210"/>
              <a:gd name="T106" fmla="*/ 1673 w 1979"/>
              <a:gd name="T107" fmla="*/ 798 h 1210"/>
              <a:gd name="T108" fmla="*/ 1689 w 1979"/>
              <a:gd name="T109" fmla="*/ 89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79" h="121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a:effectLst/>
        </p:spPr>
        <p:txBody>
          <a:bodyPr rot="0" vert="horz" wrap="square" lIns="91440" tIns="45720" rIns="91440" bIns="45720" anchor="t" anchorCtr="0" upright="1">
            <a:noAutofit/>
          </a:bodyPr>
          <a:lstStyle/>
          <a:p>
            <a:endParaRPr lang="de-AT"/>
          </a:p>
        </p:txBody>
      </p:sp>
      <p:sp>
        <p:nvSpPr>
          <p:cNvPr id="13" name="Freeform 14"/>
          <p:cNvSpPr>
            <a:spLocks noEditPoints="1"/>
          </p:cNvSpPr>
          <p:nvPr userDrawn="1"/>
        </p:nvSpPr>
        <p:spPr bwMode="auto">
          <a:xfrm rot="2654194">
            <a:off x="6769924" y="1297758"/>
            <a:ext cx="811579" cy="961513"/>
          </a:xfrm>
          <a:custGeom>
            <a:avLst/>
            <a:gdLst>
              <a:gd name="T0" fmla="*/ 755 w 1384"/>
              <a:gd name="T1" fmla="*/ 18 h 1640"/>
              <a:gd name="T2" fmla="*/ 737 w 1384"/>
              <a:gd name="T3" fmla="*/ 101 h 1640"/>
              <a:gd name="T4" fmla="*/ 787 w 1384"/>
              <a:gd name="T5" fmla="*/ 129 h 1640"/>
              <a:gd name="T6" fmla="*/ 839 w 1384"/>
              <a:gd name="T7" fmla="*/ 585 h 1640"/>
              <a:gd name="T8" fmla="*/ 789 w 1384"/>
              <a:gd name="T9" fmla="*/ 621 h 1640"/>
              <a:gd name="T10" fmla="*/ 778 w 1384"/>
              <a:gd name="T11" fmla="*/ 648 h 1640"/>
              <a:gd name="T12" fmla="*/ 800 w 1384"/>
              <a:gd name="T13" fmla="*/ 721 h 1640"/>
              <a:gd name="T14" fmla="*/ 463 w 1384"/>
              <a:gd name="T15" fmla="*/ 1105 h 1640"/>
              <a:gd name="T16" fmla="*/ 227 w 1384"/>
              <a:gd name="T17" fmla="*/ 1069 h 1640"/>
              <a:gd name="T18" fmla="*/ 45 w 1384"/>
              <a:gd name="T19" fmla="*/ 1413 h 1640"/>
              <a:gd name="T20" fmla="*/ 389 w 1384"/>
              <a:gd name="T21" fmla="*/ 1595 h 1640"/>
              <a:gd name="T22" fmla="*/ 571 w 1384"/>
              <a:gd name="T23" fmla="*/ 1251 h 1640"/>
              <a:gd name="T24" fmla="*/ 475 w 1384"/>
              <a:gd name="T25" fmla="*/ 1114 h 1640"/>
              <a:gd name="T26" fmla="*/ 811 w 1384"/>
              <a:gd name="T27" fmla="*/ 730 h 1640"/>
              <a:gd name="T28" fmla="*/ 843 w 1384"/>
              <a:gd name="T29" fmla="*/ 743 h 1640"/>
              <a:gd name="T30" fmla="*/ 927 w 1384"/>
              <a:gd name="T31" fmla="*/ 706 h 1640"/>
              <a:gd name="T32" fmla="*/ 938 w 1384"/>
              <a:gd name="T33" fmla="*/ 679 h 1640"/>
              <a:gd name="T34" fmla="*/ 939 w 1384"/>
              <a:gd name="T35" fmla="*/ 662 h 1640"/>
              <a:gd name="T36" fmla="*/ 1259 w 1384"/>
              <a:gd name="T37" fmla="*/ 583 h 1640"/>
              <a:gd name="T38" fmla="*/ 1265 w 1384"/>
              <a:gd name="T39" fmla="*/ 594 h 1640"/>
              <a:gd name="T40" fmla="*/ 1348 w 1384"/>
              <a:gd name="T41" fmla="*/ 613 h 1640"/>
              <a:gd name="T42" fmla="*/ 1367 w 1384"/>
              <a:gd name="T43" fmla="*/ 530 h 1640"/>
              <a:gd name="T44" fmla="*/ 1283 w 1384"/>
              <a:gd name="T45" fmla="*/ 511 h 1640"/>
              <a:gd name="T46" fmla="*/ 1256 w 1384"/>
              <a:gd name="T47" fmla="*/ 569 h 1640"/>
              <a:gd name="T48" fmla="*/ 937 w 1384"/>
              <a:gd name="T49" fmla="*/ 648 h 1640"/>
              <a:gd name="T50" fmla="*/ 925 w 1384"/>
              <a:gd name="T51" fmla="*/ 618 h 1640"/>
              <a:gd name="T52" fmla="*/ 873 w 1384"/>
              <a:gd name="T53" fmla="*/ 584 h 1640"/>
              <a:gd name="T54" fmla="*/ 853 w 1384"/>
              <a:gd name="T55" fmla="*/ 583 h 1640"/>
              <a:gd name="T56" fmla="*/ 801 w 1384"/>
              <a:gd name="T57" fmla="*/ 127 h 1640"/>
              <a:gd name="T58" fmla="*/ 820 w 1384"/>
              <a:gd name="T59" fmla="*/ 120 h 1640"/>
              <a:gd name="T60" fmla="*/ 838 w 1384"/>
              <a:gd name="T61" fmla="*/ 36 h 1640"/>
              <a:gd name="T62" fmla="*/ 755 w 1384"/>
              <a:gd name="T63" fmla="*/ 18 h 1640"/>
              <a:gd name="T64" fmla="*/ 913 w 1384"/>
              <a:gd name="T65" fmla="*/ 626 h 1640"/>
              <a:gd name="T66" fmla="*/ 923 w 1384"/>
              <a:gd name="T67" fmla="*/ 651 h 1640"/>
              <a:gd name="T68" fmla="*/ 923 w 1384"/>
              <a:gd name="T69" fmla="*/ 651 h 1640"/>
              <a:gd name="T70" fmla="*/ 924 w 1384"/>
              <a:gd name="T71" fmla="*/ 653 h 1640"/>
              <a:gd name="T72" fmla="*/ 923 w 1384"/>
              <a:gd name="T73" fmla="*/ 676 h 1640"/>
              <a:gd name="T74" fmla="*/ 915 w 1384"/>
              <a:gd name="T75" fmla="*/ 699 h 1640"/>
              <a:gd name="T76" fmla="*/ 845 w 1384"/>
              <a:gd name="T77" fmla="*/ 729 h 1640"/>
              <a:gd name="T78" fmla="*/ 792 w 1384"/>
              <a:gd name="T79" fmla="*/ 651 h 1640"/>
              <a:gd name="T80" fmla="*/ 801 w 1384"/>
              <a:gd name="T81" fmla="*/ 628 h 1640"/>
              <a:gd name="T82" fmla="*/ 870 w 1384"/>
              <a:gd name="T83" fmla="*/ 598 h 1640"/>
              <a:gd name="T84" fmla="*/ 913 w 1384"/>
              <a:gd name="T85" fmla="*/ 626 h 1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164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prstClr val="black">
                <a:alpha val="19000"/>
              </a:prstClr>
            </a:outerShdw>
          </a:effectLst>
        </p:spPr>
        <p:txBody>
          <a:bodyPr rot="0" vert="horz" wrap="square" lIns="91440" tIns="45720" rIns="91440" bIns="45720" anchor="t" anchorCtr="0" upright="1">
            <a:noAutofit/>
          </a:bodyPr>
          <a:lstStyle/>
          <a:p>
            <a:endParaRPr lang="de-AT"/>
          </a:p>
        </p:txBody>
      </p:sp>
      <p:sp>
        <p:nvSpPr>
          <p:cNvPr id="14" name="Freeform 12"/>
          <p:cNvSpPr>
            <a:spLocks noEditPoints="1"/>
          </p:cNvSpPr>
          <p:nvPr userDrawn="1"/>
        </p:nvSpPr>
        <p:spPr bwMode="auto">
          <a:xfrm rot="9190020">
            <a:off x="3887684" y="3559733"/>
            <a:ext cx="1368634" cy="1185963"/>
          </a:xfrm>
          <a:custGeom>
            <a:avLst/>
            <a:gdLst>
              <a:gd name="T0" fmla="*/ 2702 w 2825"/>
              <a:gd name="T1" fmla="*/ 92 h 2446"/>
              <a:gd name="T2" fmla="*/ 2204 w 2825"/>
              <a:gd name="T3" fmla="*/ 386 h 2446"/>
              <a:gd name="T4" fmla="*/ 2127 w 2825"/>
              <a:gd name="T5" fmla="*/ 112 h 2446"/>
              <a:gd name="T6" fmla="*/ 2132 w 2825"/>
              <a:gd name="T7" fmla="*/ 230 h 2446"/>
              <a:gd name="T8" fmla="*/ 2145 w 2825"/>
              <a:gd name="T9" fmla="*/ 485 h 2446"/>
              <a:gd name="T10" fmla="*/ 1564 w 2825"/>
              <a:gd name="T11" fmla="*/ 1128 h 2446"/>
              <a:gd name="T12" fmla="*/ 871 w 2825"/>
              <a:gd name="T13" fmla="*/ 1382 h 2446"/>
              <a:gd name="T14" fmla="*/ 1347 w 2825"/>
              <a:gd name="T15" fmla="*/ 977 h 2446"/>
              <a:gd name="T16" fmla="*/ 1327 w 2825"/>
              <a:gd name="T17" fmla="*/ 831 h 2446"/>
              <a:gd name="T18" fmla="*/ 1252 w 2825"/>
              <a:gd name="T19" fmla="*/ 523 h 2446"/>
              <a:gd name="T20" fmla="*/ 1254 w 2825"/>
              <a:gd name="T21" fmla="*/ 641 h 2446"/>
              <a:gd name="T22" fmla="*/ 1281 w 2825"/>
              <a:gd name="T23" fmla="*/ 944 h 2446"/>
              <a:gd name="T24" fmla="*/ 603 w 2825"/>
              <a:gd name="T25" fmla="*/ 1348 h 2446"/>
              <a:gd name="T26" fmla="*/ 120 w 2825"/>
              <a:gd name="T27" fmla="*/ 1589 h 2446"/>
              <a:gd name="T28" fmla="*/ 100 w 2825"/>
              <a:gd name="T29" fmla="*/ 1672 h 2446"/>
              <a:gd name="T30" fmla="*/ 659 w 2825"/>
              <a:gd name="T31" fmla="*/ 1557 h 2446"/>
              <a:gd name="T32" fmla="*/ 1109 w 2825"/>
              <a:gd name="T33" fmla="*/ 1937 h 2446"/>
              <a:gd name="T34" fmla="*/ 1202 w 2825"/>
              <a:gd name="T35" fmla="*/ 1949 h 2446"/>
              <a:gd name="T36" fmla="*/ 855 w 2825"/>
              <a:gd name="T37" fmla="*/ 1504 h 2446"/>
              <a:gd name="T38" fmla="*/ 1382 w 2825"/>
              <a:gd name="T39" fmla="*/ 1473 h 2446"/>
              <a:gd name="T40" fmla="*/ 2354 w 2825"/>
              <a:gd name="T41" fmla="*/ 2235 h 2446"/>
              <a:gd name="T42" fmla="*/ 1882 w 2825"/>
              <a:gd name="T43" fmla="*/ 1997 h 2446"/>
              <a:gd name="T44" fmla="*/ 1735 w 2825"/>
              <a:gd name="T45" fmla="*/ 2011 h 2446"/>
              <a:gd name="T46" fmla="*/ 1494 w 2825"/>
              <a:gd name="T47" fmla="*/ 2040 h 2446"/>
              <a:gd name="T48" fmla="*/ 1614 w 2825"/>
              <a:gd name="T49" fmla="*/ 2048 h 2446"/>
              <a:gd name="T50" fmla="*/ 1872 w 2825"/>
              <a:gd name="T51" fmla="*/ 2038 h 2446"/>
              <a:gd name="T52" fmla="*/ 2388 w 2825"/>
              <a:gd name="T53" fmla="*/ 2372 h 2446"/>
              <a:gd name="T54" fmla="*/ 2666 w 2825"/>
              <a:gd name="T55" fmla="*/ 2369 h 2446"/>
              <a:gd name="T56" fmla="*/ 2763 w 2825"/>
              <a:gd name="T57" fmla="*/ 2330 h 2446"/>
              <a:gd name="T58" fmla="*/ 2489 w 2825"/>
              <a:gd name="T59" fmla="*/ 2308 h 2446"/>
              <a:gd name="T60" fmla="*/ 2366 w 2825"/>
              <a:gd name="T61" fmla="*/ 2226 h 2446"/>
              <a:gd name="T62" fmla="*/ 1800 w 2825"/>
              <a:gd name="T63" fmla="*/ 1164 h 2446"/>
              <a:gd name="T64" fmla="*/ 2292 w 2825"/>
              <a:gd name="T65" fmla="*/ 507 h 2446"/>
              <a:gd name="T66" fmla="*/ 2710 w 2825"/>
              <a:gd name="T67" fmla="*/ 105 h 2446"/>
              <a:gd name="T68" fmla="*/ 2738 w 2825"/>
              <a:gd name="T69" fmla="*/ 10 h 2446"/>
              <a:gd name="T70" fmla="*/ 615 w 2825"/>
              <a:gd name="T71" fmla="*/ 1355 h 2446"/>
              <a:gd name="T72" fmla="*/ 843 w 2825"/>
              <a:gd name="T73" fmla="*/ 1497 h 2446"/>
              <a:gd name="T74" fmla="*/ 2467 w 2825"/>
              <a:gd name="T75" fmla="*/ 2261 h 2446"/>
              <a:gd name="T76" fmla="*/ 2392 w 2825"/>
              <a:gd name="T77" fmla="*/ 2358 h 2446"/>
              <a:gd name="T78" fmla="*/ 2426 w 2825"/>
              <a:gd name="T79" fmla="*/ 2230 h 2446"/>
              <a:gd name="T80" fmla="*/ 2240 w 2825"/>
              <a:gd name="T81" fmla="*/ 529 h 2446"/>
              <a:gd name="T82" fmla="*/ 2196 w 2825"/>
              <a:gd name="T83" fmla="*/ 404 h 2446"/>
              <a:gd name="T84" fmla="*/ 2257 w 2825"/>
              <a:gd name="T85" fmla="*/ 407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5" h="2446">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a:effectLst/>
        </p:spPr>
        <p:txBody>
          <a:bodyPr rot="0" vert="horz" wrap="square" lIns="91440" tIns="45720" rIns="91440" bIns="45720" anchor="t" anchorCtr="0" upright="1">
            <a:noAutofit/>
          </a:bodyPr>
          <a:lstStyle/>
          <a:p>
            <a:endParaRPr lang="de-AT"/>
          </a:p>
        </p:txBody>
      </p:sp>
      <p:sp>
        <p:nvSpPr>
          <p:cNvPr id="20" name="Textplatzhalter 18"/>
          <p:cNvSpPr>
            <a:spLocks noGrp="1"/>
          </p:cNvSpPr>
          <p:nvPr>
            <p:ph type="body" sz="quarter" idx="12" hasCustomPrompt="1"/>
          </p:nvPr>
        </p:nvSpPr>
        <p:spPr>
          <a:xfrm>
            <a:off x="4997216" y="4317100"/>
            <a:ext cx="4017197" cy="586195"/>
          </a:xfrm>
        </p:spPr>
        <p:txBody>
          <a:bodyPr>
            <a:noAutofit/>
          </a:bodyPr>
          <a:lstStyle>
            <a:lvl1pPr marL="0" marR="0" indent="0" algn="l" defTabSz="913878" rtl="0" eaLnBrk="1" fontAlgn="auto" latinLnBrk="0" hangingPunct="1">
              <a:lnSpc>
                <a:spcPts val="1800"/>
              </a:lnSpc>
              <a:spcBef>
                <a:spcPct val="20000"/>
              </a:spcBef>
              <a:spcAft>
                <a:spcPts val="0"/>
              </a:spcAft>
              <a:buClr>
                <a:schemeClr val="bg2"/>
              </a:buClr>
              <a:buSzPct val="80000"/>
              <a:buFont typeface="Wingdings 2" pitchFamily="18" charset="2"/>
              <a:buNone/>
              <a:tabLst/>
              <a:defRPr sz="1300" baseline="0">
                <a:solidFill>
                  <a:schemeClr val="tx1"/>
                </a:solidFill>
              </a:defRPr>
            </a:lvl1pPr>
          </a:lstStyle>
          <a:p>
            <a:pPr>
              <a:lnSpc>
                <a:spcPct val="100000"/>
              </a:lnSpc>
            </a:pPr>
            <a:r>
              <a:rPr lang="en-GB" sz="1300" err="1">
                <a:latin typeface="Trebuchet MS" panose="020B0603020202020204" pitchFamily="34" charset="0"/>
              </a:rPr>
              <a:t>Interreg</a:t>
            </a:r>
            <a:r>
              <a:rPr lang="en-GB" sz="1300">
                <a:latin typeface="Trebuchet MS" panose="020B0603020202020204" pitchFamily="34" charset="0"/>
              </a:rPr>
              <a:t> CENTRAL EUROPE | Joint Secretariat</a:t>
            </a:r>
            <a:br>
              <a:rPr lang="en-GB" sz="1300">
                <a:latin typeface="Trebuchet MS" panose="020B0603020202020204" pitchFamily="34" charset="0"/>
              </a:rPr>
            </a:br>
            <a:r>
              <a:rPr lang="en-GB" sz="1300" b="1">
                <a:latin typeface="Trebuchet MS" panose="020B0603020202020204" pitchFamily="34" charset="0"/>
              </a:rPr>
              <a:t>Name</a:t>
            </a:r>
          </a:p>
          <a:p>
            <a:pPr lvl="0"/>
            <a:endParaRPr lang="de-AT"/>
          </a:p>
        </p:txBody>
      </p:sp>
      <p:grpSp>
        <p:nvGrpSpPr>
          <p:cNvPr id="22" name="Gruppieren 21"/>
          <p:cNvGrpSpPr/>
          <p:nvPr userDrawn="1"/>
        </p:nvGrpSpPr>
        <p:grpSpPr>
          <a:xfrm>
            <a:off x="-485521" y="1858398"/>
            <a:ext cx="3522105" cy="3020838"/>
            <a:chOff x="-333967" y="1854504"/>
            <a:chExt cx="3874316" cy="3322922"/>
          </a:xfrm>
        </p:grpSpPr>
        <p:sp>
          <p:nvSpPr>
            <p:cNvPr id="23" name="Freeform 7"/>
            <p:cNvSpPr>
              <a:spLocks noEditPoints="1"/>
            </p:cNvSpPr>
            <p:nvPr/>
          </p:nvSpPr>
          <p:spPr bwMode="auto">
            <a:xfrm rot="2654194">
              <a:off x="-333967" y="3455480"/>
              <a:ext cx="2264054" cy="1643932"/>
            </a:xfrm>
            <a:custGeom>
              <a:avLst/>
              <a:gdLst>
                <a:gd name="T0" fmla="*/ 2517 w 2752"/>
                <a:gd name="T1" fmla="*/ 1203 h 1998"/>
                <a:gd name="T2" fmla="*/ 2200 w 2752"/>
                <a:gd name="T3" fmla="*/ 1355 h 1998"/>
                <a:gd name="T4" fmla="*/ 2094 w 2752"/>
                <a:gd name="T5" fmla="*/ 1315 h 1998"/>
                <a:gd name="T6" fmla="*/ 2052 w 2752"/>
                <a:gd name="T7" fmla="*/ 1357 h 1998"/>
                <a:gd name="T8" fmla="*/ 1285 w 2752"/>
                <a:gd name="T9" fmla="*/ 1100 h 1998"/>
                <a:gd name="T10" fmla="*/ 1051 w 2752"/>
                <a:gd name="T11" fmla="*/ 791 h 1998"/>
                <a:gd name="T12" fmla="*/ 308 w 2752"/>
                <a:gd name="T13" fmla="*/ 486 h 1998"/>
                <a:gd name="T14" fmla="*/ 323 w 2752"/>
                <a:gd name="T15" fmla="*/ 438 h 1998"/>
                <a:gd name="T16" fmla="*/ 539 w 2752"/>
                <a:gd name="T17" fmla="*/ 250 h 1998"/>
                <a:gd name="T18" fmla="*/ 640 w 2752"/>
                <a:gd name="T19" fmla="*/ 233 h 1998"/>
                <a:gd name="T20" fmla="*/ 528 w 2752"/>
                <a:gd name="T21" fmla="*/ 188 h 1998"/>
                <a:gd name="T22" fmla="*/ 305 w 2752"/>
                <a:gd name="T23" fmla="*/ 390 h 1998"/>
                <a:gd name="T24" fmla="*/ 215 w 2752"/>
                <a:gd name="T25" fmla="*/ 364 h 1998"/>
                <a:gd name="T26" fmla="*/ 123 w 2752"/>
                <a:gd name="T27" fmla="*/ 57 h 1998"/>
                <a:gd name="T28" fmla="*/ 3 w 2752"/>
                <a:gd name="T29" fmla="*/ 68 h 1998"/>
                <a:gd name="T30" fmla="*/ 82 w 2752"/>
                <a:gd name="T31" fmla="*/ 120 h 1998"/>
                <a:gd name="T32" fmla="*/ 172 w 2752"/>
                <a:gd name="T33" fmla="*/ 398 h 1998"/>
                <a:gd name="T34" fmla="*/ 185 w 2752"/>
                <a:gd name="T35" fmla="*/ 499 h 1998"/>
                <a:gd name="T36" fmla="*/ 303 w 2752"/>
                <a:gd name="T37" fmla="*/ 492 h 1998"/>
                <a:gd name="T38" fmla="*/ 852 w 2752"/>
                <a:gd name="T39" fmla="*/ 898 h 1998"/>
                <a:gd name="T40" fmla="*/ 940 w 2752"/>
                <a:gd name="T41" fmla="*/ 1250 h 1998"/>
                <a:gd name="T42" fmla="*/ 678 w 2752"/>
                <a:gd name="T43" fmla="*/ 1551 h 1998"/>
                <a:gd name="T44" fmla="*/ 584 w 2752"/>
                <a:gd name="T45" fmla="*/ 1638 h 1998"/>
                <a:gd name="T46" fmla="*/ 145 w 2752"/>
                <a:gd name="T47" fmla="*/ 1445 h 1998"/>
                <a:gd name="T48" fmla="*/ 42 w 2752"/>
                <a:gd name="T49" fmla="*/ 1508 h 1998"/>
                <a:gd name="T50" fmla="*/ 147 w 2752"/>
                <a:gd name="T51" fmla="*/ 1505 h 1998"/>
                <a:gd name="T52" fmla="*/ 580 w 2752"/>
                <a:gd name="T53" fmla="*/ 1737 h 1998"/>
                <a:gd name="T54" fmla="*/ 848 w 2752"/>
                <a:gd name="T55" fmla="*/ 1771 h 1998"/>
                <a:gd name="T56" fmla="*/ 800 w 2752"/>
                <a:gd name="T57" fmla="*/ 1567 h 1998"/>
                <a:gd name="T58" fmla="*/ 1053 w 2752"/>
                <a:gd name="T59" fmla="*/ 1277 h 1998"/>
                <a:gd name="T60" fmla="*/ 2047 w 2752"/>
                <a:gd name="T61" fmla="*/ 1371 h 1998"/>
                <a:gd name="T62" fmla="*/ 2096 w 2752"/>
                <a:gd name="T63" fmla="*/ 1465 h 1998"/>
                <a:gd name="T64" fmla="*/ 2178 w 2752"/>
                <a:gd name="T65" fmla="*/ 1452 h 1998"/>
                <a:gd name="T66" fmla="*/ 2630 w 2752"/>
                <a:gd name="T67" fmla="*/ 1957 h 1998"/>
                <a:gd name="T68" fmla="*/ 2737 w 2752"/>
                <a:gd name="T69" fmla="*/ 1901 h 1998"/>
                <a:gd name="T70" fmla="*/ 2646 w 2752"/>
                <a:gd name="T71" fmla="*/ 1882 h 1998"/>
                <a:gd name="T72" fmla="*/ 2195 w 2752"/>
                <a:gd name="T73" fmla="*/ 1432 h 1998"/>
                <a:gd name="T74" fmla="*/ 2525 w 2752"/>
                <a:gd name="T75" fmla="*/ 1232 h 1998"/>
                <a:gd name="T76" fmla="*/ 2637 w 2752"/>
                <a:gd name="T77" fmla="*/ 1202 h 1998"/>
                <a:gd name="T78" fmla="*/ 243 w 2752"/>
                <a:gd name="T79" fmla="*/ 507 h 1998"/>
                <a:gd name="T80" fmla="*/ 175 w 2752"/>
                <a:gd name="T81" fmla="*/ 442 h 1998"/>
                <a:gd name="T82" fmla="*/ 240 w 2752"/>
                <a:gd name="T83" fmla="*/ 374 h 1998"/>
                <a:gd name="T84" fmla="*/ 298 w 2752"/>
                <a:gd name="T85" fmla="*/ 475 h 1998"/>
                <a:gd name="T86" fmla="*/ 850 w 2752"/>
                <a:gd name="T87" fmla="*/ 1654 h 1998"/>
                <a:gd name="T88" fmla="*/ 761 w 2752"/>
                <a:gd name="T89" fmla="*/ 1821 h 1998"/>
                <a:gd name="T90" fmla="*/ 595 w 2752"/>
                <a:gd name="T91" fmla="*/ 1649 h 1998"/>
                <a:gd name="T92" fmla="*/ 608 w 2752"/>
                <a:gd name="T93" fmla="*/ 1623 h 1998"/>
                <a:gd name="T94" fmla="*/ 850 w 2752"/>
                <a:gd name="T95" fmla="*/ 1654 h 1998"/>
                <a:gd name="T96" fmla="*/ 2153 w 2752"/>
                <a:gd name="T97" fmla="*/ 1450 h 1998"/>
                <a:gd name="T98" fmla="*/ 2065 w 2752"/>
                <a:gd name="T99" fmla="*/ 1416 h 1998"/>
                <a:gd name="T100" fmla="*/ 2100 w 2752"/>
                <a:gd name="T101" fmla="*/ 1328 h 1998"/>
                <a:gd name="T102" fmla="*/ 2187 w 2752"/>
                <a:gd name="T103" fmla="*/ 136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2" h="1998">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7059"/>
              </a:srgbClr>
            </a:solidFill>
            <a:ln>
              <a:noFill/>
            </a:ln>
          </p:spPr>
          <p:txBody>
            <a:bodyPr rot="0" vert="horz" wrap="square" lIns="91440" tIns="45720" rIns="91440" bIns="45720" anchor="t" anchorCtr="0" upright="1">
              <a:noAutofit/>
            </a:bodyPr>
            <a:lstStyle/>
            <a:p>
              <a:endParaRPr lang="de-AT"/>
            </a:p>
          </p:txBody>
        </p:sp>
        <p:sp>
          <p:nvSpPr>
            <p:cNvPr id="24" name="Freeform 14"/>
            <p:cNvSpPr>
              <a:spLocks noEditPoints="1"/>
            </p:cNvSpPr>
            <p:nvPr/>
          </p:nvSpPr>
          <p:spPr bwMode="auto">
            <a:xfrm rot="2654194">
              <a:off x="-31981" y="1854504"/>
              <a:ext cx="1138472" cy="1348798"/>
            </a:xfrm>
            <a:custGeom>
              <a:avLst/>
              <a:gdLst>
                <a:gd name="T0" fmla="*/ 755 w 1384"/>
                <a:gd name="T1" fmla="*/ 18 h 1640"/>
                <a:gd name="T2" fmla="*/ 737 w 1384"/>
                <a:gd name="T3" fmla="*/ 101 h 1640"/>
                <a:gd name="T4" fmla="*/ 787 w 1384"/>
                <a:gd name="T5" fmla="*/ 129 h 1640"/>
                <a:gd name="T6" fmla="*/ 839 w 1384"/>
                <a:gd name="T7" fmla="*/ 585 h 1640"/>
                <a:gd name="T8" fmla="*/ 789 w 1384"/>
                <a:gd name="T9" fmla="*/ 621 h 1640"/>
                <a:gd name="T10" fmla="*/ 778 w 1384"/>
                <a:gd name="T11" fmla="*/ 648 h 1640"/>
                <a:gd name="T12" fmla="*/ 800 w 1384"/>
                <a:gd name="T13" fmla="*/ 721 h 1640"/>
                <a:gd name="T14" fmla="*/ 463 w 1384"/>
                <a:gd name="T15" fmla="*/ 1105 h 1640"/>
                <a:gd name="T16" fmla="*/ 227 w 1384"/>
                <a:gd name="T17" fmla="*/ 1069 h 1640"/>
                <a:gd name="T18" fmla="*/ 45 w 1384"/>
                <a:gd name="T19" fmla="*/ 1413 h 1640"/>
                <a:gd name="T20" fmla="*/ 389 w 1384"/>
                <a:gd name="T21" fmla="*/ 1595 h 1640"/>
                <a:gd name="T22" fmla="*/ 571 w 1384"/>
                <a:gd name="T23" fmla="*/ 1251 h 1640"/>
                <a:gd name="T24" fmla="*/ 475 w 1384"/>
                <a:gd name="T25" fmla="*/ 1114 h 1640"/>
                <a:gd name="T26" fmla="*/ 811 w 1384"/>
                <a:gd name="T27" fmla="*/ 730 h 1640"/>
                <a:gd name="T28" fmla="*/ 843 w 1384"/>
                <a:gd name="T29" fmla="*/ 743 h 1640"/>
                <a:gd name="T30" fmla="*/ 927 w 1384"/>
                <a:gd name="T31" fmla="*/ 706 h 1640"/>
                <a:gd name="T32" fmla="*/ 938 w 1384"/>
                <a:gd name="T33" fmla="*/ 679 h 1640"/>
                <a:gd name="T34" fmla="*/ 939 w 1384"/>
                <a:gd name="T35" fmla="*/ 662 h 1640"/>
                <a:gd name="T36" fmla="*/ 1259 w 1384"/>
                <a:gd name="T37" fmla="*/ 583 h 1640"/>
                <a:gd name="T38" fmla="*/ 1265 w 1384"/>
                <a:gd name="T39" fmla="*/ 594 h 1640"/>
                <a:gd name="T40" fmla="*/ 1348 w 1384"/>
                <a:gd name="T41" fmla="*/ 613 h 1640"/>
                <a:gd name="T42" fmla="*/ 1367 w 1384"/>
                <a:gd name="T43" fmla="*/ 530 h 1640"/>
                <a:gd name="T44" fmla="*/ 1283 w 1384"/>
                <a:gd name="T45" fmla="*/ 511 h 1640"/>
                <a:gd name="T46" fmla="*/ 1256 w 1384"/>
                <a:gd name="T47" fmla="*/ 569 h 1640"/>
                <a:gd name="T48" fmla="*/ 937 w 1384"/>
                <a:gd name="T49" fmla="*/ 648 h 1640"/>
                <a:gd name="T50" fmla="*/ 925 w 1384"/>
                <a:gd name="T51" fmla="*/ 618 h 1640"/>
                <a:gd name="T52" fmla="*/ 873 w 1384"/>
                <a:gd name="T53" fmla="*/ 584 h 1640"/>
                <a:gd name="T54" fmla="*/ 853 w 1384"/>
                <a:gd name="T55" fmla="*/ 583 h 1640"/>
                <a:gd name="T56" fmla="*/ 801 w 1384"/>
                <a:gd name="T57" fmla="*/ 127 h 1640"/>
                <a:gd name="T58" fmla="*/ 820 w 1384"/>
                <a:gd name="T59" fmla="*/ 120 h 1640"/>
                <a:gd name="T60" fmla="*/ 838 w 1384"/>
                <a:gd name="T61" fmla="*/ 36 h 1640"/>
                <a:gd name="T62" fmla="*/ 755 w 1384"/>
                <a:gd name="T63" fmla="*/ 18 h 1640"/>
                <a:gd name="T64" fmla="*/ 913 w 1384"/>
                <a:gd name="T65" fmla="*/ 626 h 1640"/>
                <a:gd name="T66" fmla="*/ 923 w 1384"/>
                <a:gd name="T67" fmla="*/ 651 h 1640"/>
                <a:gd name="T68" fmla="*/ 923 w 1384"/>
                <a:gd name="T69" fmla="*/ 651 h 1640"/>
                <a:gd name="T70" fmla="*/ 924 w 1384"/>
                <a:gd name="T71" fmla="*/ 653 h 1640"/>
                <a:gd name="T72" fmla="*/ 923 w 1384"/>
                <a:gd name="T73" fmla="*/ 676 h 1640"/>
                <a:gd name="T74" fmla="*/ 915 w 1384"/>
                <a:gd name="T75" fmla="*/ 699 h 1640"/>
                <a:gd name="T76" fmla="*/ 845 w 1384"/>
                <a:gd name="T77" fmla="*/ 729 h 1640"/>
                <a:gd name="T78" fmla="*/ 792 w 1384"/>
                <a:gd name="T79" fmla="*/ 651 h 1640"/>
                <a:gd name="T80" fmla="*/ 801 w 1384"/>
                <a:gd name="T81" fmla="*/ 628 h 1640"/>
                <a:gd name="T82" fmla="*/ 870 w 1384"/>
                <a:gd name="T83" fmla="*/ 598 h 1640"/>
                <a:gd name="T84" fmla="*/ 913 w 1384"/>
                <a:gd name="T85" fmla="*/ 626 h 1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164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7059"/>
              </a:srgb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de-AT"/>
            </a:p>
          </p:txBody>
        </p:sp>
        <p:sp>
          <p:nvSpPr>
            <p:cNvPr id="25" name="Freeform 6"/>
            <p:cNvSpPr>
              <a:spLocks noEditPoints="1"/>
            </p:cNvSpPr>
            <p:nvPr/>
          </p:nvSpPr>
          <p:spPr bwMode="auto">
            <a:xfrm rot="2654194">
              <a:off x="263870" y="2526575"/>
              <a:ext cx="3276479" cy="2650851"/>
            </a:xfrm>
            <a:custGeom>
              <a:avLst/>
              <a:gdLst>
                <a:gd name="T0" fmla="*/ 3469 w 3984"/>
                <a:gd name="T1" fmla="*/ 613 h 3221"/>
                <a:gd name="T2" fmla="*/ 3562 w 3984"/>
                <a:gd name="T3" fmla="*/ 361 h 3221"/>
                <a:gd name="T4" fmla="*/ 3303 w 3984"/>
                <a:gd name="T5" fmla="*/ 648 h 3221"/>
                <a:gd name="T6" fmla="*/ 3067 w 3984"/>
                <a:gd name="T7" fmla="*/ 735 h 3221"/>
                <a:gd name="T8" fmla="*/ 2837 w 3984"/>
                <a:gd name="T9" fmla="*/ 1 h 3221"/>
                <a:gd name="T10" fmla="*/ 2428 w 3984"/>
                <a:gd name="T11" fmla="*/ 484 h 3221"/>
                <a:gd name="T12" fmla="*/ 1356 w 3984"/>
                <a:gd name="T13" fmla="*/ 790 h 3221"/>
                <a:gd name="T14" fmla="*/ 971 w 3984"/>
                <a:gd name="T15" fmla="*/ 488 h 3221"/>
                <a:gd name="T16" fmla="*/ 805 w 3984"/>
                <a:gd name="T17" fmla="*/ 1002 h 3221"/>
                <a:gd name="T18" fmla="*/ 54 w 3984"/>
                <a:gd name="T19" fmla="*/ 987 h 3221"/>
                <a:gd name="T20" fmla="*/ 136 w 3984"/>
                <a:gd name="T21" fmla="*/ 1065 h 3221"/>
                <a:gd name="T22" fmla="*/ 1367 w 3984"/>
                <a:gd name="T23" fmla="*/ 818 h 3221"/>
                <a:gd name="T24" fmla="*/ 1187 w 3984"/>
                <a:gd name="T25" fmla="*/ 1428 h 3221"/>
                <a:gd name="T26" fmla="*/ 411 w 3984"/>
                <a:gd name="T27" fmla="*/ 1887 h 3221"/>
                <a:gd name="T28" fmla="*/ 530 w 3984"/>
                <a:gd name="T29" fmla="*/ 1897 h 3221"/>
                <a:gd name="T30" fmla="*/ 1266 w 3984"/>
                <a:gd name="T31" fmla="*/ 1822 h 3221"/>
                <a:gd name="T32" fmla="*/ 1455 w 3984"/>
                <a:gd name="T33" fmla="*/ 2596 h 3221"/>
                <a:gd name="T34" fmla="*/ 1590 w 3984"/>
                <a:gd name="T35" fmla="*/ 3159 h 3221"/>
                <a:gd name="T36" fmla="*/ 2132 w 3984"/>
                <a:gd name="T37" fmla="*/ 2960 h 3221"/>
                <a:gd name="T38" fmla="*/ 2477 w 3984"/>
                <a:gd name="T39" fmla="*/ 3140 h 3221"/>
                <a:gd name="T40" fmla="*/ 2144 w 3984"/>
                <a:gd name="T41" fmla="*/ 2783 h 3221"/>
                <a:gd name="T42" fmla="*/ 1610 w 3984"/>
                <a:gd name="T43" fmla="*/ 2915 h 3221"/>
                <a:gd name="T44" fmla="*/ 1700 w 3984"/>
                <a:gd name="T45" fmla="*/ 2189 h 3221"/>
                <a:gd name="T46" fmla="*/ 2100 w 3984"/>
                <a:gd name="T47" fmla="*/ 2051 h 3221"/>
                <a:gd name="T48" fmla="*/ 2446 w 3984"/>
                <a:gd name="T49" fmla="*/ 2297 h 3221"/>
                <a:gd name="T50" fmla="*/ 2717 w 3984"/>
                <a:gd name="T51" fmla="*/ 2678 h 3221"/>
                <a:gd name="T52" fmla="*/ 2578 w 3984"/>
                <a:gd name="T53" fmla="*/ 2266 h 3221"/>
                <a:gd name="T54" fmla="*/ 3000 w 3984"/>
                <a:gd name="T55" fmla="*/ 2039 h 3221"/>
                <a:gd name="T56" fmla="*/ 2207 w 3984"/>
                <a:gd name="T57" fmla="*/ 1989 h 3221"/>
                <a:gd name="T58" fmla="*/ 1942 w 3984"/>
                <a:gd name="T59" fmla="*/ 1372 h 3221"/>
                <a:gd name="T60" fmla="*/ 2782 w 3984"/>
                <a:gd name="T61" fmla="*/ 1778 h 3221"/>
                <a:gd name="T62" fmla="*/ 1901 w 3984"/>
                <a:gd name="T63" fmla="*/ 1235 h 3221"/>
                <a:gd name="T64" fmla="*/ 1462 w 3984"/>
                <a:gd name="T65" fmla="*/ 888 h 3221"/>
                <a:gd name="T66" fmla="*/ 2483 w 3984"/>
                <a:gd name="T67" fmla="*/ 535 h 3221"/>
                <a:gd name="T68" fmla="*/ 3038 w 3984"/>
                <a:gd name="T69" fmla="*/ 741 h 3221"/>
                <a:gd name="T70" fmla="*/ 3114 w 3984"/>
                <a:gd name="T71" fmla="*/ 1446 h 3221"/>
                <a:gd name="T72" fmla="*/ 3262 w 3984"/>
                <a:gd name="T73" fmla="*/ 1241 h 3221"/>
                <a:gd name="T74" fmla="*/ 3736 w 3984"/>
                <a:gd name="T75" fmla="*/ 1120 h 3221"/>
                <a:gd name="T76" fmla="*/ 3455 w 3984"/>
                <a:gd name="T77" fmla="*/ 714 h 3221"/>
                <a:gd name="T78" fmla="*/ 3971 w 3984"/>
                <a:gd name="T79" fmla="*/ 459 h 3221"/>
                <a:gd name="T80" fmla="*/ 24 w 3984"/>
                <a:gd name="T81" fmla="*/ 1025 h 3221"/>
                <a:gd name="T82" fmla="*/ 513 w 3984"/>
                <a:gd name="T83" fmla="*/ 1951 h 3221"/>
                <a:gd name="T84" fmla="*/ 511 w 3984"/>
                <a:gd name="T85" fmla="*/ 1891 h 3221"/>
                <a:gd name="T86" fmla="*/ 1597 w 3984"/>
                <a:gd name="T87" fmla="*/ 3146 h 3221"/>
                <a:gd name="T88" fmla="*/ 2576 w 3984"/>
                <a:gd name="T89" fmla="*/ 2198 h 3221"/>
                <a:gd name="T90" fmla="*/ 2428 w 3984"/>
                <a:gd name="T91" fmla="*/ 2173 h 3221"/>
                <a:gd name="T92" fmla="*/ 1509 w 3984"/>
                <a:gd name="T93" fmla="*/ 2502 h 3221"/>
                <a:gd name="T94" fmla="*/ 966 w 3984"/>
                <a:gd name="T95" fmla="*/ 2193 h 3221"/>
                <a:gd name="T96" fmla="*/ 1643 w 3984"/>
                <a:gd name="T97" fmla="*/ 2021 h 3221"/>
                <a:gd name="T98" fmla="*/ 1787 w 3984"/>
                <a:gd name="T99" fmla="*/ 1287 h 3221"/>
                <a:gd name="T100" fmla="*/ 1784 w 3984"/>
                <a:gd name="T101" fmla="*/ 1349 h 3221"/>
                <a:gd name="T102" fmla="*/ 2045 w 3984"/>
                <a:gd name="T103" fmla="*/ 1811 h 3221"/>
                <a:gd name="T104" fmla="*/ 1656 w 3984"/>
                <a:gd name="T105" fmla="*/ 2014 h 3221"/>
                <a:gd name="T106" fmla="*/ 1438 w 3984"/>
                <a:gd name="T107" fmla="*/ 1427 h 3221"/>
                <a:gd name="T108" fmla="*/ 1587 w 3984"/>
                <a:gd name="T109" fmla="*/ 820 h 3221"/>
                <a:gd name="T110" fmla="*/ 1546 w 3984"/>
                <a:gd name="T111" fmla="*/ 655 h 3221"/>
                <a:gd name="T112" fmla="*/ 2513 w 3984"/>
                <a:gd name="T113" fmla="*/ 529 h 3221"/>
                <a:gd name="T114" fmla="*/ 2532 w 3984"/>
                <a:gd name="T115" fmla="*/ 187 h 3221"/>
                <a:gd name="T116" fmla="*/ 3046 w 3984"/>
                <a:gd name="T117" fmla="*/ 621 h 3221"/>
                <a:gd name="T118" fmla="*/ 3339 w 3984"/>
                <a:gd name="T119" fmla="*/ 1388 h 3221"/>
                <a:gd name="T120" fmla="*/ 3121 w 3984"/>
                <a:gd name="T121" fmla="*/ 1306 h 3221"/>
                <a:gd name="T122" fmla="*/ 3929 w 3984"/>
                <a:gd name="T123" fmla="*/ 475 h 3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84" h="3221">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7059"/>
              </a:srgb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de-AT"/>
            </a:p>
          </p:txBody>
        </p:sp>
      </p:grpSp>
      <p:pic>
        <p:nvPicPr>
          <p:cNvPr id="12" name="Grafický objekt 11">
            <a:extLst>
              <a:ext uri="{FF2B5EF4-FFF2-40B4-BE49-F238E27FC236}">
                <a16:creationId xmlns:a16="http://schemas.microsoft.com/office/drawing/2014/main" id="{AD0C377C-E5CD-0465-38BC-40FBD3DC847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13388" y="262052"/>
            <a:ext cx="2782800" cy="1178702"/>
          </a:xfrm>
          <a:prstGeom prst="rect">
            <a:avLst/>
          </a:prstGeom>
        </p:spPr>
      </p:pic>
    </p:spTree>
    <p:extLst>
      <p:ext uri="{BB962C8B-B14F-4D97-AF65-F5344CB8AC3E}">
        <p14:creationId xmlns:p14="http://schemas.microsoft.com/office/powerpoint/2010/main" val="167875008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s + Text">
    <p:spTree>
      <p:nvGrpSpPr>
        <p:cNvPr id="1" name=""/>
        <p:cNvGrpSpPr/>
        <p:nvPr/>
      </p:nvGrpSpPr>
      <p:grpSpPr>
        <a:xfrm>
          <a:off x="0" y="0"/>
          <a:ext cx="0" cy="0"/>
          <a:chOff x="0" y="0"/>
          <a:chExt cx="0" cy="0"/>
        </a:xfrm>
      </p:grpSpPr>
      <p:sp>
        <p:nvSpPr>
          <p:cNvPr id="12" name="Titelplatzhalter 3"/>
          <p:cNvSpPr>
            <a:spLocks noGrp="1"/>
          </p:cNvSpPr>
          <p:nvPr>
            <p:ph type="title"/>
          </p:nvPr>
        </p:nvSpPr>
        <p:spPr>
          <a:xfrm>
            <a:off x="-4761" y="175419"/>
            <a:ext cx="6596948" cy="514505"/>
          </a:xfrm>
          <a:prstGeom prst="rect">
            <a:avLst/>
          </a:prstGeom>
        </p:spPr>
        <p:txBody>
          <a:bodyPr vert="horz" lIns="91440" tIns="45720" rIns="91440" bIns="45720" rtlCol="0" anchor="ctr">
            <a:normAutofit/>
          </a:bodyPr>
          <a:lstStyle>
            <a:lvl1pPr>
              <a:defRPr>
                <a:solidFill>
                  <a:schemeClr val="tx1"/>
                </a:solidFill>
              </a:defRPr>
            </a:lvl1pPr>
          </a:lstStyle>
          <a:p>
            <a:r>
              <a:rPr lang="en-GB" noProof="0" err="1"/>
              <a:t>Titelmasterformat</a:t>
            </a:r>
            <a:endParaRPr lang="en-GB" noProof="0"/>
          </a:p>
        </p:txBody>
      </p:sp>
      <p:sp>
        <p:nvSpPr>
          <p:cNvPr id="3" name="Textplatzhalter 2"/>
          <p:cNvSpPr>
            <a:spLocks noGrp="1"/>
          </p:cNvSpPr>
          <p:nvPr>
            <p:ph type="body" sz="quarter" idx="10"/>
          </p:nvPr>
        </p:nvSpPr>
        <p:spPr>
          <a:xfrm>
            <a:off x="296864" y="1698551"/>
            <a:ext cx="8562974" cy="2408274"/>
          </a:xfrm>
        </p:spPr>
        <p:txBody>
          <a:bodyPr wrap="square" lIns="0" tIns="0" rIns="0" bIns="0">
            <a:noAutofit/>
          </a:bodyPr>
          <a:lstStyle>
            <a:lvl1pPr marL="0" indent="0">
              <a:buFontTx/>
              <a:buNone/>
              <a:defRPr sz="2200">
                <a:solidFill>
                  <a:schemeClr val="tx1"/>
                </a:solidFill>
              </a:defRPr>
            </a:lvl1pPr>
          </a:lstStyle>
          <a:p>
            <a:pPr lvl="0"/>
            <a:r>
              <a:rPr lang="en-GB" noProof="0"/>
              <a:t>Text</a:t>
            </a:r>
          </a:p>
        </p:txBody>
      </p:sp>
      <p:sp>
        <p:nvSpPr>
          <p:cNvPr id="4" name="Textplatzhalter 2"/>
          <p:cNvSpPr>
            <a:spLocks noGrp="1"/>
          </p:cNvSpPr>
          <p:nvPr>
            <p:ph type="body" sz="quarter" idx="13" hasCustomPrompt="1"/>
          </p:nvPr>
        </p:nvSpPr>
        <p:spPr>
          <a:xfrm>
            <a:off x="296864" y="1001413"/>
            <a:ext cx="8562975" cy="563043"/>
          </a:xfrm>
        </p:spPr>
        <p:txBody>
          <a:bodyPr wrap="square" lIns="0" tIns="0" rIns="0" bIns="0">
            <a:noAutofit/>
          </a:bodyPr>
          <a:lstStyle>
            <a:lvl1pPr marL="0" indent="0">
              <a:lnSpc>
                <a:spcPts val="2500"/>
              </a:lnSpc>
              <a:buFontTx/>
              <a:buNone/>
              <a:defRPr sz="2800">
                <a:solidFill>
                  <a:schemeClr val="accent4"/>
                </a:solidFill>
              </a:defRPr>
            </a:lvl1pPr>
          </a:lstStyle>
          <a:p>
            <a:pPr lvl="0"/>
            <a:r>
              <a:rPr lang="en-GB" noProof="0"/>
              <a:t>Headlines</a:t>
            </a:r>
          </a:p>
        </p:txBody>
      </p:sp>
      <p:pic>
        <p:nvPicPr>
          <p:cNvPr id="7" name="Grafický objekt 6">
            <a:extLst>
              <a:ext uri="{FF2B5EF4-FFF2-40B4-BE49-F238E27FC236}">
                <a16:creationId xmlns:a16="http://schemas.microsoft.com/office/drawing/2014/main" id="{69B74F15-E897-A76B-1A13-1DB4E148AE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13388" y="262052"/>
            <a:ext cx="2782800" cy="1178702"/>
          </a:xfrm>
          <a:prstGeom prst="rect">
            <a:avLst/>
          </a:prstGeom>
        </p:spPr>
      </p:pic>
    </p:spTree>
    <p:extLst>
      <p:ext uri="{BB962C8B-B14F-4D97-AF65-F5344CB8AC3E}">
        <p14:creationId xmlns:p14="http://schemas.microsoft.com/office/powerpoint/2010/main" val="1203612031"/>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eadlines + two columns">
    <p:spTree>
      <p:nvGrpSpPr>
        <p:cNvPr id="1" name=""/>
        <p:cNvGrpSpPr/>
        <p:nvPr/>
      </p:nvGrpSpPr>
      <p:grpSpPr>
        <a:xfrm>
          <a:off x="0" y="0"/>
          <a:ext cx="0" cy="0"/>
          <a:chOff x="0" y="0"/>
          <a:chExt cx="0" cy="0"/>
        </a:xfrm>
      </p:grpSpPr>
      <p:sp>
        <p:nvSpPr>
          <p:cNvPr id="12" name="Titelplatzhalter 3"/>
          <p:cNvSpPr>
            <a:spLocks noGrp="1"/>
          </p:cNvSpPr>
          <p:nvPr>
            <p:ph type="title"/>
          </p:nvPr>
        </p:nvSpPr>
        <p:spPr>
          <a:xfrm>
            <a:off x="-4761" y="175419"/>
            <a:ext cx="6596948" cy="514505"/>
          </a:xfrm>
          <a:prstGeom prst="rect">
            <a:avLst/>
          </a:prstGeom>
        </p:spPr>
        <p:txBody>
          <a:bodyPr vert="horz" lIns="91440" tIns="45720" rIns="91440" bIns="45720" rtlCol="0" anchor="ctr">
            <a:normAutofit/>
          </a:bodyPr>
          <a:lstStyle>
            <a:lvl1pPr>
              <a:defRPr>
                <a:solidFill>
                  <a:schemeClr val="tx1"/>
                </a:solidFill>
              </a:defRPr>
            </a:lvl1pPr>
          </a:lstStyle>
          <a:p>
            <a:r>
              <a:rPr lang="en-GB" noProof="0" err="1"/>
              <a:t>Titelmasterformat</a:t>
            </a:r>
            <a:endParaRPr lang="en-GB" noProof="0"/>
          </a:p>
        </p:txBody>
      </p:sp>
      <p:sp>
        <p:nvSpPr>
          <p:cNvPr id="3" name="Textplatzhalter 2"/>
          <p:cNvSpPr>
            <a:spLocks noGrp="1"/>
          </p:cNvSpPr>
          <p:nvPr>
            <p:ph type="body" sz="quarter" idx="10"/>
          </p:nvPr>
        </p:nvSpPr>
        <p:spPr>
          <a:xfrm>
            <a:off x="296864" y="1698551"/>
            <a:ext cx="4140000" cy="2408274"/>
          </a:xfrm>
        </p:spPr>
        <p:txBody>
          <a:bodyPr wrap="square" lIns="0" tIns="0" rIns="0" bIns="0">
            <a:noAutofit/>
          </a:bodyPr>
          <a:lstStyle>
            <a:lvl1pPr marL="0" indent="0">
              <a:buFontTx/>
              <a:buNone/>
              <a:defRPr sz="2200">
                <a:solidFill>
                  <a:schemeClr val="tx1"/>
                </a:solidFill>
              </a:defRPr>
            </a:lvl1pPr>
          </a:lstStyle>
          <a:p>
            <a:pPr lvl="0"/>
            <a:r>
              <a:rPr lang="en-GB" noProof="0"/>
              <a:t>Text</a:t>
            </a:r>
          </a:p>
        </p:txBody>
      </p:sp>
      <p:sp>
        <p:nvSpPr>
          <p:cNvPr id="4" name="Textplatzhalter 2"/>
          <p:cNvSpPr>
            <a:spLocks noGrp="1"/>
          </p:cNvSpPr>
          <p:nvPr>
            <p:ph type="body" sz="quarter" idx="13" hasCustomPrompt="1"/>
          </p:nvPr>
        </p:nvSpPr>
        <p:spPr>
          <a:xfrm>
            <a:off x="296865" y="1001413"/>
            <a:ext cx="8434186" cy="563043"/>
          </a:xfrm>
        </p:spPr>
        <p:txBody>
          <a:bodyPr wrap="square" lIns="0" tIns="0" rIns="0" bIns="0">
            <a:noAutofit/>
          </a:bodyPr>
          <a:lstStyle>
            <a:lvl1pPr marL="0" indent="0">
              <a:lnSpc>
                <a:spcPts val="2500"/>
              </a:lnSpc>
              <a:buFontTx/>
              <a:buNone/>
              <a:defRPr sz="2800">
                <a:solidFill>
                  <a:schemeClr val="accent4"/>
                </a:solidFill>
              </a:defRPr>
            </a:lvl1pPr>
          </a:lstStyle>
          <a:p>
            <a:pPr lvl="0"/>
            <a:r>
              <a:rPr lang="en-GB" noProof="0"/>
              <a:t>Headlines</a:t>
            </a:r>
          </a:p>
        </p:txBody>
      </p:sp>
      <p:sp>
        <p:nvSpPr>
          <p:cNvPr id="5" name="Textplatzhalter 2"/>
          <p:cNvSpPr>
            <a:spLocks noGrp="1"/>
          </p:cNvSpPr>
          <p:nvPr>
            <p:ph type="body" sz="quarter" idx="14"/>
          </p:nvPr>
        </p:nvSpPr>
        <p:spPr>
          <a:xfrm>
            <a:off x="4591050" y="1682602"/>
            <a:ext cx="4140000" cy="2408274"/>
          </a:xfrm>
        </p:spPr>
        <p:txBody>
          <a:bodyPr wrap="square" lIns="0" tIns="0" rIns="0" bIns="0">
            <a:noAutofit/>
          </a:bodyPr>
          <a:lstStyle>
            <a:lvl1pPr marL="0" indent="0">
              <a:buFontTx/>
              <a:buNone/>
              <a:defRPr sz="2200">
                <a:solidFill>
                  <a:schemeClr val="tx1"/>
                </a:solidFill>
              </a:defRPr>
            </a:lvl1pPr>
          </a:lstStyle>
          <a:p>
            <a:pPr lvl="0"/>
            <a:r>
              <a:rPr lang="en-GB" noProof="0"/>
              <a:t>Text</a:t>
            </a:r>
          </a:p>
        </p:txBody>
      </p:sp>
    </p:spTree>
    <p:extLst>
      <p:ext uri="{BB962C8B-B14F-4D97-AF65-F5344CB8AC3E}">
        <p14:creationId xmlns:p14="http://schemas.microsoft.com/office/powerpoint/2010/main" val="3415101715"/>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 Text / no subline">
    <p:spTree>
      <p:nvGrpSpPr>
        <p:cNvPr id="1" name=""/>
        <p:cNvGrpSpPr/>
        <p:nvPr/>
      </p:nvGrpSpPr>
      <p:grpSpPr>
        <a:xfrm>
          <a:off x="0" y="0"/>
          <a:ext cx="0" cy="0"/>
          <a:chOff x="0" y="0"/>
          <a:chExt cx="0" cy="0"/>
        </a:xfrm>
      </p:grpSpPr>
      <p:sp>
        <p:nvSpPr>
          <p:cNvPr id="12" name="Titelplatzhalter 3"/>
          <p:cNvSpPr>
            <a:spLocks noGrp="1"/>
          </p:cNvSpPr>
          <p:nvPr>
            <p:ph type="title"/>
          </p:nvPr>
        </p:nvSpPr>
        <p:spPr>
          <a:xfrm>
            <a:off x="-4762" y="175419"/>
            <a:ext cx="6607581" cy="514505"/>
          </a:xfrm>
          <a:prstGeom prst="rect">
            <a:avLst/>
          </a:prstGeom>
        </p:spPr>
        <p:txBody>
          <a:bodyPr vert="horz" lIns="91440" tIns="45720" rIns="91440" bIns="45720" rtlCol="0" anchor="ctr">
            <a:normAutofit/>
          </a:bodyPr>
          <a:lstStyle>
            <a:lvl1pPr>
              <a:defRPr>
                <a:solidFill>
                  <a:schemeClr val="tx1"/>
                </a:solidFill>
              </a:defRPr>
            </a:lvl1pPr>
          </a:lstStyle>
          <a:p>
            <a:r>
              <a:rPr lang="en-GB" noProof="0"/>
              <a:t>Titelmasterformat</a:t>
            </a:r>
          </a:p>
        </p:txBody>
      </p:sp>
      <p:sp>
        <p:nvSpPr>
          <p:cNvPr id="3" name="Textplatzhalter 2"/>
          <p:cNvSpPr>
            <a:spLocks noGrp="1"/>
          </p:cNvSpPr>
          <p:nvPr>
            <p:ph type="body" sz="quarter" idx="10"/>
          </p:nvPr>
        </p:nvSpPr>
        <p:spPr>
          <a:xfrm>
            <a:off x="296864" y="980854"/>
            <a:ext cx="8562974" cy="3125972"/>
          </a:xfrm>
        </p:spPr>
        <p:txBody>
          <a:bodyPr wrap="square" lIns="0" tIns="0" rIns="0" bIns="0">
            <a:noAutofit/>
          </a:bodyPr>
          <a:lstStyle>
            <a:lvl1pPr marL="0" indent="0">
              <a:buFontTx/>
              <a:buNone/>
              <a:defRPr sz="2200">
                <a:solidFill>
                  <a:schemeClr val="tx1"/>
                </a:solidFill>
              </a:defRPr>
            </a:lvl1pPr>
          </a:lstStyle>
          <a:p>
            <a:pPr lvl="0"/>
            <a:r>
              <a:rPr lang="en-GB" noProof="0"/>
              <a:t>Text</a:t>
            </a:r>
          </a:p>
        </p:txBody>
      </p:sp>
    </p:spTree>
    <p:extLst>
      <p:ext uri="{BB962C8B-B14F-4D97-AF65-F5344CB8AC3E}">
        <p14:creationId xmlns:p14="http://schemas.microsoft.com/office/powerpoint/2010/main" val="16545208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Break with Pic left">
    <p:spTree>
      <p:nvGrpSpPr>
        <p:cNvPr id="1" name=""/>
        <p:cNvGrpSpPr/>
        <p:nvPr/>
      </p:nvGrpSpPr>
      <p:grpSpPr>
        <a:xfrm>
          <a:off x="0" y="0"/>
          <a:ext cx="0" cy="0"/>
          <a:chOff x="0" y="0"/>
          <a:chExt cx="0" cy="0"/>
        </a:xfrm>
      </p:grpSpPr>
      <p:sp>
        <p:nvSpPr>
          <p:cNvPr id="2" name="Rechteck 1"/>
          <p:cNvSpPr/>
          <p:nvPr userDrawn="1"/>
        </p:nvSpPr>
        <p:spPr>
          <a:xfrm>
            <a:off x="0" y="0"/>
            <a:ext cx="4572000" cy="5143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8" name="Gerade Verbindung 7"/>
          <p:cNvCxnSpPr/>
          <p:nvPr userDrawn="1"/>
        </p:nvCxnSpPr>
        <p:spPr>
          <a:xfrm>
            <a:off x="1704338" y="2804733"/>
            <a:ext cx="12034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Bildplatzhalter 3"/>
          <p:cNvSpPr>
            <a:spLocks noGrp="1"/>
          </p:cNvSpPr>
          <p:nvPr>
            <p:ph type="pic" sz="quarter" idx="10"/>
          </p:nvPr>
        </p:nvSpPr>
        <p:spPr>
          <a:xfrm>
            <a:off x="4572000" y="0"/>
            <a:ext cx="4572000" cy="5143500"/>
          </a:xfrm>
        </p:spPr>
        <p:txBody>
          <a:bodyPr/>
          <a:lstStyle/>
          <a:p>
            <a:endParaRPr lang="de-AT"/>
          </a:p>
        </p:txBody>
      </p:sp>
      <p:sp>
        <p:nvSpPr>
          <p:cNvPr id="7" name="Textplatzhalter 6"/>
          <p:cNvSpPr>
            <a:spLocks noGrp="1"/>
          </p:cNvSpPr>
          <p:nvPr>
            <p:ph type="body" sz="quarter" idx="11" hasCustomPrompt="1"/>
          </p:nvPr>
        </p:nvSpPr>
        <p:spPr>
          <a:xfrm>
            <a:off x="659040" y="670256"/>
            <a:ext cx="3294063" cy="1935162"/>
          </a:xfrm>
        </p:spPr>
        <p:txBody>
          <a:bodyPr anchor="b">
            <a:normAutofit/>
          </a:bodyPr>
          <a:lstStyle>
            <a:lvl1pPr marL="0" indent="0" algn="ctr">
              <a:buNone/>
              <a:defRPr sz="3000">
                <a:solidFill>
                  <a:schemeClr val="accent4"/>
                </a:solidFill>
              </a:defRPr>
            </a:lvl1pPr>
          </a:lstStyle>
          <a:p>
            <a:pPr lvl="0"/>
            <a:r>
              <a:rPr lang="de-DE"/>
              <a:t>HEADLINE</a:t>
            </a:r>
          </a:p>
        </p:txBody>
      </p:sp>
      <p:sp>
        <p:nvSpPr>
          <p:cNvPr id="11" name="Textplatzhalter 10"/>
          <p:cNvSpPr>
            <a:spLocks noGrp="1"/>
          </p:cNvSpPr>
          <p:nvPr>
            <p:ph type="body" sz="quarter" idx="12" hasCustomPrompt="1"/>
          </p:nvPr>
        </p:nvSpPr>
        <p:spPr>
          <a:xfrm>
            <a:off x="659040" y="2880032"/>
            <a:ext cx="3294063" cy="842963"/>
          </a:xfrm>
        </p:spPr>
        <p:txBody>
          <a:bodyPr>
            <a:normAutofit/>
          </a:bodyPr>
          <a:lstStyle>
            <a:lvl1pPr marL="0" indent="0" algn="ctr">
              <a:buNone/>
              <a:defRPr sz="1400">
                <a:solidFill>
                  <a:schemeClr val="bg2"/>
                </a:solidFill>
              </a:defRPr>
            </a:lvl1pPr>
          </a:lstStyle>
          <a:p>
            <a:pPr lvl="0"/>
            <a:r>
              <a:rPr lang="de-DE"/>
              <a:t>Subtext</a:t>
            </a:r>
          </a:p>
        </p:txBody>
      </p:sp>
      <p:sp>
        <p:nvSpPr>
          <p:cNvPr id="14" name="Textplatzhalter 13"/>
          <p:cNvSpPr>
            <a:spLocks noGrp="1"/>
          </p:cNvSpPr>
          <p:nvPr>
            <p:ph type="body" sz="quarter" idx="13" hasCustomPrompt="1"/>
          </p:nvPr>
        </p:nvSpPr>
        <p:spPr>
          <a:xfrm>
            <a:off x="5617933" y="4808762"/>
            <a:ext cx="3600450" cy="293914"/>
          </a:xfrm>
        </p:spPr>
        <p:txBody>
          <a:bodyPr anchor="b">
            <a:noAutofit/>
          </a:bodyPr>
          <a:lstStyle>
            <a:lvl1pPr marL="0" indent="0" algn="r">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de-DE"/>
              <a:t>Set Copyright </a:t>
            </a:r>
            <a:r>
              <a:rPr lang="de-DE" err="1"/>
              <a:t>here</a:t>
            </a:r>
            <a:endParaRPr lang="de-AT"/>
          </a:p>
        </p:txBody>
      </p:sp>
    </p:spTree>
    <p:extLst>
      <p:ext uri="{BB962C8B-B14F-4D97-AF65-F5344CB8AC3E}">
        <p14:creationId xmlns:p14="http://schemas.microsoft.com/office/powerpoint/2010/main" val="1500162842"/>
      </p:ext>
    </p:extLst>
  </p:cSld>
  <p:clrMapOvr>
    <a:masterClrMapping/>
  </p:clrMapOvr>
  <p:transition spd="slow">
    <p:push dir="u"/>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Break with Pic right">
    <p:spTree>
      <p:nvGrpSpPr>
        <p:cNvPr id="1" name=""/>
        <p:cNvGrpSpPr/>
        <p:nvPr/>
      </p:nvGrpSpPr>
      <p:grpSpPr>
        <a:xfrm>
          <a:off x="0" y="0"/>
          <a:ext cx="0" cy="0"/>
          <a:chOff x="0" y="0"/>
          <a:chExt cx="0" cy="0"/>
        </a:xfrm>
      </p:grpSpPr>
      <p:sp>
        <p:nvSpPr>
          <p:cNvPr id="2" name="Rechteck 1"/>
          <p:cNvSpPr/>
          <p:nvPr userDrawn="1"/>
        </p:nvSpPr>
        <p:spPr>
          <a:xfrm>
            <a:off x="4572000" y="0"/>
            <a:ext cx="4572000" cy="5143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8" name="Gerade Verbindung 7"/>
          <p:cNvCxnSpPr/>
          <p:nvPr userDrawn="1"/>
        </p:nvCxnSpPr>
        <p:spPr>
          <a:xfrm>
            <a:off x="6276338" y="2804733"/>
            <a:ext cx="12034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Bildplatzhalter 3"/>
          <p:cNvSpPr>
            <a:spLocks noGrp="1"/>
          </p:cNvSpPr>
          <p:nvPr>
            <p:ph type="pic" sz="quarter" idx="10"/>
          </p:nvPr>
        </p:nvSpPr>
        <p:spPr>
          <a:xfrm>
            <a:off x="0" y="-14748"/>
            <a:ext cx="4572000" cy="5143500"/>
          </a:xfrm>
        </p:spPr>
        <p:txBody>
          <a:bodyPr/>
          <a:lstStyle/>
          <a:p>
            <a:endParaRPr lang="de-AT"/>
          </a:p>
        </p:txBody>
      </p:sp>
      <p:sp>
        <p:nvSpPr>
          <p:cNvPr id="9" name="Textplatzhalter 6"/>
          <p:cNvSpPr>
            <a:spLocks noGrp="1"/>
          </p:cNvSpPr>
          <p:nvPr>
            <p:ph type="body" sz="quarter" idx="11" hasCustomPrompt="1"/>
          </p:nvPr>
        </p:nvSpPr>
        <p:spPr>
          <a:xfrm>
            <a:off x="5210968" y="670256"/>
            <a:ext cx="3294063" cy="1935162"/>
          </a:xfrm>
        </p:spPr>
        <p:txBody>
          <a:bodyPr anchor="b">
            <a:normAutofit/>
          </a:bodyPr>
          <a:lstStyle>
            <a:lvl1pPr marL="0" indent="0" algn="ctr">
              <a:buNone/>
              <a:defRPr sz="3000">
                <a:solidFill>
                  <a:schemeClr val="accent4"/>
                </a:solidFill>
              </a:defRPr>
            </a:lvl1pPr>
          </a:lstStyle>
          <a:p>
            <a:pPr lvl="0"/>
            <a:r>
              <a:rPr lang="de-DE"/>
              <a:t>HEADLINE</a:t>
            </a:r>
          </a:p>
        </p:txBody>
      </p:sp>
      <p:sp>
        <p:nvSpPr>
          <p:cNvPr id="11" name="Textplatzhalter 10"/>
          <p:cNvSpPr>
            <a:spLocks noGrp="1"/>
          </p:cNvSpPr>
          <p:nvPr>
            <p:ph type="body" sz="quarter" idx="12" hasCustomPrompt="1"/>
          </p:nvPr>
        </p:nvSpPr>
        <p:spPr>
          <a:xfrm>
            <a:off x="5210968" y="2880032"/>
            <a:ext cx="3294063" cy="842963"/>
          </a:xfrm>
        </p:spPr>
        <p:txBody>
          <a:bodyPr>
            <a:normAutofit/>
          </a:bodyPr>
          <a:lstStyle>
            <a:lvl1pPr marL="0" indent="0" algn="ctr">
              <a:buNone/>
              <a:defRPr sz="1400">
                <a:solidFill>
                  <a:schemeClr val="bg2"/>
                </a:solidFill>
              </a:defRPr>
            </a:lvl1pPr>
          </a:lstStyle>
          <a:p>
            <a:pPr lvl="0"/>
            <a:r>
              <a:rPr lang="de-DE"/>
              <a:t>Subtext</a:t>
            </a:r>
          </a:p>
        </p:txBody>
      </p:sp>
      <p:sp>
        <p:nvSpPr>
          <p:cNvPr id="12" name="Textplatzhalter 13"/>
          <p:cNvSpPr>
            <a:spLocks noGrp="1"/>
          </p:cNvSpPr>
          <p:nvPr>
            <p:ph type="body" sz="quarter" idx="13" hasCustomPrompt="1"/>
          </p:nvPr>
        </p:nvSpPr>
        <p:spPr>
          <a:xfrm>
            <a:off x="-72574" y="4800595"/>
            <a:ext cx="3600450" cy="293914"/>
          </a:xfrm>
        </p:spPr>
        <p:txBody>
          <a:bodyPr anchor="b">
            <a:noAutofit/>
          </a:bodyPr>
          <a:lstStyle>
            <a:lvl1pPr marL="0" indent="0" algn="l">
              <a:buNone/>
              <a:defRPr sz="900">
                <a:solidFill>
                  <a:schemeClr val="bg1"/>
                </a:solidFill>
              </a:defRPr>
            </a:lvl1pPr>
            <a:lvl2pPr>
              <a:defRPr sz="900">
                <a:solidFill>
                  <a:schemeClr val="bg1"/>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de-DE"/>
              <a:t>Set Copyright </a:t>
            </a:r>
            <a:r>
              <a:rPr lang="de-DE" err="1"/>
              <a:t>here</a:t>
            </a:r>
            <a:endParaRPr lang="de-AT"/>
          </a:p>
        </p:txBody>
      </p:sp>
    </p:spTree>
    <p:extLst>
      <p:ext uri="{BB962C8B-B14F-4D97-AF65-F5344CB8AC3E}">
        <p14:creationId xmlns:p14="http://schemas.microsoft.com/office/powerpoint/2010/main" val="1185334158"/>
      </p:ext>
    </p:extLst>
  </p:cSld>
  <p:clrMapOvr>
    <a:masterClrMapping/>
  </p:clrMapOvr>
  <p:transition spd="slow">
    <p:push dir="u"/>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break_2">
    <p:bg>
      <p:bgPr>
        <a:solidFill>
          <a:schemeClr val="accent4"/>
        </a:solidFill>
        <a:effectLst/>
      </p:bgPr>
    </p:bg>
    <p:spTree>
      <p:nvGrpSpPr>
        <p:cNvPr id="1" name=""/>
        <p:cNvGrpSpPr/>
        <p:nvPr/>
      </p:nvGrpSpPr>
      <p:grpSpPr>
        <a:xfrm>
          <a:off x="0" y="0"/>
          <a:ext cx="0" cy="0"/>
          <a:chOff x="0" y="0"/>
          <a:chExt cx="0" cy="0"/>
        </a:xfrm>
      </p:grpSpPr>
      <p:sp>
        <p:nvSpPr>
          <p:cNvPr id="6" name="Textplatzhalter 6"/>
          <p:cNvSpPr>
            <a:spLocks noGrp="1"/>
          </p:cNvSpPr>
          <p:nvPr>
            <p:ph type="body" sz="quarter" idx="11" hasCustomPrompt="1"/>
          </p:nvPr>
        </p:nvSpPr>
        <p:spPr>
          <a:xfrm>
            <a:off x="539749" y="1144870"/>
            <a:ext cx="8159751" cy="1935162"/>
          </a:xfrm>
        </p:spPr>
        <p:txBody>
          <a:bodyPr anchor="b">
            <a:normAutofit/>
          </a:bodyPr>
          <a:lstStyle>
            <a:lvl1pPr marL="0" indent="0" algn="ctr">
              <a:buNone/>
              <a:defRPr sz="3200" b="1" baseline="0">
                <a:solidFill>
                  <a:schemeClr val="tx2"/>
                </a:solidFill>
              </a:defRPr>
            </a:lvl1pPr>
          </a:lstStyle>
          <a:p>
            <a:pPr lvl="0"/>
            <a:r>
              <a:rPr lang="de-DE" err="1"/>
              <a:t>Define</a:t>
            </a:r>
            <a:r>
              <a:rPr lang="de-DE"/>
              <a:t> </a:t>
            </a:r>
            <a:r>
              <a:rPr lang="de-DE" err="1"/>
              <a:t>your</a:t>
            </a:r>
            <a:r>
              <a:rPr lang="de-DE"/>
              <a:t> </a:t>
            </a:r>
            <a:r>
              <a:rPr lang="de-DE" err="1"/>
              <a:t>channel</a:t>
            </a:r>
            <a:r>
              <a:rPr lang="de-DE"/>
              <a:t> mix </a:t>
            </a:r>
            <a:r>
              <a:rPr lang="de-DE" err="1"/>
              <a:t>carefully</a:t>
            </a:r>
            <a:br>
              <a:rPr lang="de-DE"/>
            </a:br>
            <a:r>
              <a:rPr lang="de-DE"/>
              <a:t>to </a:t>
            </a:r>
            <a:r>
              <a:rPr lang="de-DE" err="1"/>
              <a:t>ensure</a:t>
            </a:r>
            <a:r>
              <a:rPr lang="de-DE"/>
              <a:t> that </a:t>
            </a:r>
            <a:r>
              <a:rPr lang="de-DE" err="1"/>
              <a:t>you</a:t>
            </a:r>
            <a:r>
              <a:rPr lang="de-DE"/>
              <a:t> </a:t>
            </a:r>
            <a:r>
              <a:rPr lang="de-DE" err="1"/>
              <a:t>really</a:t>
            </a:r>
            <a:br>
              <a:rPr lang="de-DE"/>
            </a:br>
            <a:r>
              <a:rPr lang="de-DE" err="1"/>
              <a:t>reach</a:t>
            </a:r>
            <a:r>
              <a:rPr lang="de-DE"/>
              <a:t> </a:t>
            </a:r>
            <a:r>
              <a:rPr lang="de-DE" err="1"/>
              <a:t>your</a:t>
            </a:r>
            <a:r>
              <a:rPr lang="de-DE"/>
              <a:t> </a:t>
            </a:r>
            <a:r>
              <a:rPr lang="de-DE" err="1"/>
              <a:t>audience</a:t>
            </a:r>
            <a:endParaRPr lang="de-DE"/>
          </a:p>
        </p:txBody>
      </p:sp>
      <p:sp>
        <p:nvSpPr>
          <p:cNvPr id="7" name="Textplatzhalter 10"/>
          <p:cNvSpPr>
            <a:spLocks noGrp="1"/>
          </p:cNvSpPr>
          <p:nvPr>
            <p:ph type="body" sz="quarter" idx="12" hasCustomPrompt="1"/>
          </p:nvPr>
        </p:nvSpPr>
        <p:spPr>
          <a:xfrm>
            <a:off x="2972591" y="3480619"/>
            <a:ext cx="3294063" cy="961023"/>
          </a:xfrm>
        </p:spPr>
        <p:txBody>
          <a:bodyPr>
            <a:normAutofit/>
          </a:bodyPr>
          <a:lstStyle>
            <a:lvl1pPr marL="0" indent="0" algn="ctr">
              <a:buNone/>
              <a:defRPr sz="2000">
                <a:solidFill>
                  <a:srgbClr val="000000"/>
                </a:solidFill>
              </a:defRPr>
            </a:lvl1pPr>
          </a:lstStyle>
          <a:p>
            <a:pPr lvl="0"/>
            <a:r>
              <a:rPr lang="de-DE"/>
              <a:t>Subtext</a:t>
            </a:r>
          </a:p>
        </p:txBody>
      </p:sp>
      <p:cxnSp>
        <p:nvCxnSpPr>
          <p:cNvPr id="10" name="Gerade Verbindung 7"/>
          <p:cNvCxnSpPr/>
          <p:nvPr userDrawn="1"/>
        </p:nvCxnSpPr>
        <p:spPr>
          <a:xfrm>
            <a:off x="3164851" y="3325433"/>
            <a:ext cx="28142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43257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break">
    <p:bg>
      <p:bgPr>
        <a:solidFill>
          <a:schemeClr val="accent4"/>
        </a:solidFill>
        <a:effectLst/>
      </p:bgPr>
    </p:bg>
    <p:spTree>
      <p:nvGrpSpPr>
        <p:cNvPr id="1" name=""/>
        <p:cNvGrpSpPr/>
        <p:nvPr/>
      </p:nvGrpSpPr>
      <p:grpSpPr>
        <a:xfrm>
          <a:off x="0" y="0"/>
          <a:ext cx="0" cy="0"/>
          <a:chOff x="0" y="0"/>
          <a:chExt cx="0" cy="0"/>
        </a:xfrm>
      </p:grpSpPr>
      <p:sp>
        <p:nvSpPr>
          <p:cNvPr id="6" name="Textplatzhalter 6"/>
          <p:cNvSpPr>
            <a:spLocks noGrp="1"/>
          </p:cNvSpPr>
          <p:nvPr>
            <p:ph type="body" sz="quarter" idx="11" hasCustomPrompt="1"/>
          </p:nvPr>
        </p:nvSpPr>
        <p:spPr>
          <a:xfrm>
            <a:off x="539749" y="1144870"/>
            <a:ext cx="8159751" cy="1935162"/>
          </a:xfrm>
        </p:spPr>
        <p:txBody>
          <a:bodyPr anchor="b">
            <a:normAutofit/>
          </a:bodyPr>
          <a:lstStyle>
            <a:lvl1pPr marL="0" indent="0" algn="ctr">
              <a:buNone/>
              <a:defRPr sz="3200" b="1" baseline="0">
                <a:solidFill>
                  <a:schemeClr val="bg1"/>
                </a:solidFill>
              </a:defRPr>
            </a:lvl1pPr>
          </a:lstStyle>
          <a:p>
            <a:pPr lvl="0"/>
            <a:r>
              <a:rPr lang="de-DE" err="1"/>
              <a:t>Define</a:t>
            </a:r>
            <a:r>
              <a:rPr lang="de-DE"/>
              <a:t> </a:t>
            </a:r>
            <a:r>
              <a:rPr lang="de-DE" err="1"/>
              <a:t>your</a:t>
            </a:r>
            <a:r>
              <a:rPr lang="de-DE"/>
              <a:t> </a:t>
            </a:r>
            <a:r>
              <a:rPr lang="de-DE" err="1"/>
              <a:t>channel</a:t>
            </a:r>
            <a:r>
              <a:rPr lang="de-DE"/>
              <a:t> mix </a:t>
            </a:r>
            <a:r>
              <a:rPr lang="de-DE" err="1"/>
              <a:t>carefully</a:t>
            </a:r>
            <a:br>
              <a:rPr lang="de-DE"/>
            </a:br>
            <a:r>
              <a:rPr lang="de-DE"/>
              <a:t>to </a:t>
            </a:r>
            <a:r>
              <a:rPr lang="de-DE" err="1"/>
              <a:t>ensure</a:t>
            </a:r>
            <a:r>
              <a:rPr lang="de-DE"/>
              <a:t> that </a:t>
            </a:r>
            <a:r>
              <a:rPr lang="de-DE" err="1"/>
              <a:t>you</a:t>
            </a:r>
            <a:r>
              <a:rPr lang="de-DE"/>
              <a:t> </a:t>
            </a:r>
            <a:r>
              <a:rPr lang="de-DE" err="1"/>
              <a:t>really</a:t>
            </a:r>
            <a:br>
              <a:rPr lang="de-DE"/>
            </a:br>
            <a:r>
              <a:rPr lang="de-DE" err="1"/>
              <a:t>reach</a:t>
            </a:r>
            <a:r>
              <a:rPr lang="de-DE"/>
              <a:t> </a:t>
            </a:r>
            <a:r>
              <a:rPr lang="de-DE" err="1"/>
              <a:t>your</a:t>
            </a:r>
            <a:r>
              <a:rPr lang="de-DE"/>
              <a:t> </a:t>
            </a:r>
            <a:r>
              <a:rPr lang="de-DE" err="1"/>
              <a:t>audience</a:t>
            </a:r>
            <a:endParaRPr lang="de-DE"/>
          </a:p>
        </p:txBody>
      </p:sp>
      <p:sp>
        <p:nvSpPr>
          <p:cNvPr id="7" name="Textplatzhalter 10"/>
          <p:cNvSpPr>
            <a:spLocks noGrp="1"/>
          </p:cNvSpPr>
          <p:nvPr>
            <p:ph type="body" sz="quarter" idx="12" hasCustomPrompt="1"/>
          </p:nvPr>
        </p:nvSpPr>
        <p:spPr>
          <a:xfrm>
            <a:off x="2972591" y="3480619"/>
            <a:ext cx="3294063" cy="961023"/>
          </a:xfrm>
        </p:spPr>
        <p:txBody>
          <a:bodyPr>
            <a:normAutofit/>
          </a:bodyPr>
          <a:lstStyle>
            <a:lvl1pPr marL="0" indent="0" algn="ctr">
              <a:buNone/>
              <a:defRPr sz="2000">
                <a:solidFill>
                  <a:schemeClr val="bg1"/>
                </a:solidFill>
              </a:defRPr>
            </a:lvl1pPr>
          </a:lstStyle>
          <a:p>
            <a:pPr lvl="0"/>
            <a:r>
              <a:rPr lang="de-DE"/>
              <a:t>Subtext</a:t>
            </a:r>
          </a:p>
        </p:txBody>
      </p:sp>
      <p:cxnSp>
        <p:nvCxnSpPr>
          <p:cNvPr id="10" name="Gerade Verbindung 7"/>
          <p:cNvCxnSpPr/>
          <p:nvPr userDrawn="1"/>
        </p:nvCxnSpPr>
        <p:spPr>
          <a:xfrm>
            <a:off x="3164851" y="3325433"/>
            <a:ext cx="28142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40952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OVERVIEW">
    <p:spTree>
      <p:nvGrpSpPr>
        <p:cNvPr id="1" name=""/>
        <p:cNvGrpSpPr/>
        <p:nvPr/>
      </p:nvGrpSpPr>
      <p:grpSpPr>
        <a:xfrm>
          <a:off x="0" y="0"/>
          <a:ext cx="0" cy="0"/>
          <a:chOff x="0" y="0"/>
          <a:chExt cx="0" cy="0"/>
        </a:xfrm>
      </p:grpSpPr>
      <p:cxnSp>
        <p:nvCxnSpPr>
          <p:cNvPr id="8" name="Straight Connector 17"/>
          <p:cNvCxnSpPr/>
          <p:nvPr userDrawn="1"/>
        </p:nvCxnSpPr>
        <p:spPr>
          <a:xfrm flipH="1">
            <a:off x="4419601" y="1033123"/>
            <a:ext cx="1" cy="358849"/>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17"/>
          <p:cNvCxnSpPr/>
          <p:nvPr userDrawn="1"/>
        </p:nvCxnSpPr>
        <p:spPr>
          <a:xfrm flipH="1">
            <a:off x="4417813" y="1778759"/>
            <a:ext cx="1" cy="358849"/>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17"/>
          <p:cNvCxnSpPr/>
          <p:nvPr userDrawn="1"/>
        </p:nvCxnSpPr>
        <p:spPr>
          <a:xfrm flipH="1">
            <a:off x="4417813" y="2524395"/>
            <a:ext cx="1" cy="358849"/>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Straight Connector 17"/>
          <p:cNvCxnSpPr/>
          <p:nvPr userDrawn="1"/>
        </p:nvCxnSpPr>
        <p:spPr>
          <a:xfrm flipH="1">
            <a:off x="4417815" y="4015665"/>
            <a:ext cx="1" cy="484898"/>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17"/>
          <p:cNvCxnSpPr/>
          <p:nvPr userDrawn="1"/>
        </p:nvCxnSpPr>
        <p:spPr>
          <a:xfrm flipH="1">
            <a:off x="4417813" y="3270030"/>
            <a:ext cx="1" cy="358849"/>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Foliennummernplatzhalter 1"/>
          <p:cNvSpPr>
            <a:spLocks noGrp="1"/>
          </p:cNvSpPr>
          <p:nvPr>
            <p:ph type="sldNum" sz="quarter" idx="21"/>
          </p:nvPr>
        </p:nvSpPr>
        <p:spPr>
          <a:xfrm>
            <a:off x="8435759" y="4767263"/>
            <a:ext cx="502079" cy="274637"/>
          </a:xfrm>
          <a:prstGeom prst="rect">
            <a:avLst/>
          </a:prstGeom>
        </p:spPr>
        <p:txBody>
          <a:bodyPr/>
          <a:lstStyle/>
          <a:p>
            <a:fld id="{D6C7D21A-03E0-495F-99BC-0DE19E98C8C7}" type="slidenum">
              <a:rPr lang="de-AT" smtClean="0"/>
              <a:pPr/>
              <a:t>‹#›</a:t>
            </a:fld>
            <a:endParaRPr lang="de-AT"/>
          </a:p>
        </p:txBody>
      </p:sp>
      <p:sp>
        <p:nvSpPr>
          <p:cNvPr id="32" name="Freeform 15"/>
          <p:cNvSpPr>
            <a:spLocks noEditPoints="1"/>
          </p:cNvSpPr>
          <p:nvPr userDrawn="1"/>
        </p:nvSpPr>
        <p:spPr bwMode="auto">
          <a:xfrm rot="19424853">
            <a:off x="4082178" y="4315730"/>
            <a:ext cx="922819" cy="564693"/>
          </a:xfrm>
          <a:custGeom>
            <a:avLst/>
            <a:gdLst>
              <a:gd name="T0" fmla="*/ 1906 w 1979"/>
              <a:gd name="T1" fmla="*/ 486 h 1210"/>
              <a:gd name="T2" fmla="*/ 1855 w 1979"/>
              <a:gd name="T3" fmla="*/ 554 h 1210"/>
              <a:gd name="T4" fmla="*/ 1869 w 1979"/>
              <a:gd name="T5" fmla="*/ 585 h 1210"/>
              <a:gd name="T6" fmla="*/ 1685 w 1979"/>
              <a:gd name="T7" fmla="*/ 789 h 1210"/>
              <a:gd name="T8" fmla="*/ 1681 w 1979"/>
              <a:gd name="T9" fmla="*/ 786 h 1210"/>
              <a:gd name="T10" fmla="*/ 1620 w 1979"/>
              <a:gd name="T11" fmla="*/ 772 h 1210"/>
              <a:gd name="T12" fmla="*/ 1574 w 1979"/>
              <a:gd name="T13" fmla="*/ 799 h 1210"/>
              <a:gd name="T14" fmla="*/ 1078 w 1979"/>
              <a:gd name="T15" fmla="*/ 425 h 1210"/>
              <a:gd name="T16" fmla="*/ 1113 w 1979"/>
              <a:gd name="T17" fmla="*/ 212 h 1210"/>
              <a:gd name="T18" fmla="*/ 810 w 1979"/>
              <a:gd name="T19" fmla="*/ 52 h 1210"/>
              <a:gd name="T20" fmla="*/ 648 w 1979"/>
              <a:gd name="T21" fmla="*/ 220 h 1210"/>
              <a:gd name="T22" fmla="*/ 149 w 1979"/>
              <a:gd name="T23" fmla="*/ 89 h 1210"/>
              <a:gd name="T24" fmla="*/ 150 w 1979"/>
              <a:gd name="T25" fmla="*/ 72 h 1210"/>
              <a:gd name="T26" fmla="*/ 71 w 1979"/>
              <a:gd name="T27" fmla="*/ 3 h 1210"/>
              <a:gd name="T28" fmla="*/ 3 w 1979"/>
              <a:gd name="T29" fmla="*/ 82 h 1210"/>
              <a:gd name="T30" fmla="*/ 81 w 1979"/>
              <a:gd name="T31" fmla="*/ 151 h 1210"/>
              <a:gd name="T32" fmla="*/ 90 w 1979"/>
              <a:gd name="T33" fmla="*/ 149 h 1210"/>
              <a:gd name="T34" fmla="*/ 165 w 1979"/>
              <a:gd name="T35" fmla="*/ 401 h 1210"/>
              <a:gd name="T36" fmla="*/ 158 w 1979"/>
              <a:gd name="T37" fmla="*/ 405 h 1210"/>
              <a:gd name="T38" fmla="*/ 138 w 1979"/>
              <a:gd name="T39" fmla="*/ 488 h 1210"/>
              <a:gd name="T40" fmla="*/ 220 w 1979"/>
              <a:gd name="T41" fmla="*/ 508 h 1210"/>
              <a:gd name="T42" fmla="*/ 241 w 1979"/>
              <a:gd name="T43" fmla="*/ 425 h 1210"/>
              <a:gd name="T44" fmla="*/ 179 w 1979"/>
              <a:gd name="T45" fmla="*/ 397 h 1210"/>
              <a:gd name="T46" fmla="*/ 104 w 1979"/>
              <a:gd name="T47" fmla="*/ 145 h 1210"/>
              <a:gd name="T48" fmla="*/ 146 w 1979"/>
              <a:gd name="T49" fmla="*/ 103 h 1210"/>
              <a:gd name="T50" fmla="*/ 644 w 1979"/>
              <a:gd name="T51" fmla="*/ 233 h 1210"/>
              <a:gd name="T52" fmla="*/ 650 w 1979"/>
              <a:gd name="T53" fmla="*/ 355 h 1210"/>
              <a:gd name="T54" fmla="*/ 953 w 1979"/>
              <a:gd name="T55" fmla="*/ 516 h 1210"/>
              <a:gd name="T56" fmla="*/ 1070 w 1979"/>
              <a:gd name="T57" fmla="*/ 437 h 1210"/>
              <a:gd name="T58" fmla="*/ 1565 w 1979"/>
              <a:gd name="T59" fmla="*/ 811 h 1210"/>
              <a:gd name="T60" fmla="*/ 1588 w 1979"/>
              <a:gd name="T61" fmla="*/ 919 h 1210"/>
              <a:gd name="T62" fmla="*/ 1649 w 1979"/>
              <a:gd name="T63" fmla="*/ 932 h 1210"/>
              <a:gd name="T64" fmla="*/ 1650 w 1979"/>
              <a:gd name="T65" fmla="*/ 932 h 1210"/>
              <a:gd name="T66" fmla="*/ 1696 w 1979"/>
              <a:gd name="T67" fmla="*/ 1086 h 1210"/>
              <a:gd name="T68" fmla="*/ 1664 w 1979"/>
              <a:gd name="T69" fmla="*/ 1117 h 1210"/>
              <a:gd name="T70" fmla="*/ 1695 w 1979"/>
              <a:gd name="T71" fmla="*/ 1196 h 1210"/>
              <a:gd name="T72" fmla="*/ 1775 w 1979"/>
              <a:gd name="T73" fmla="*/ 1166 h 1210"/>
              <a:gd name="T74" fmla="*/ 1744 w 1979"/>
              <a:gd name="T75" fmla="*/ 1086 h 1210"/>
              <a:gd name="T76" fmla="*/ 1709 w 1979"/>
              <a:gd name="T77" fmla="*/ 1082 h 1210"/>
              <a:gd name="T78" fmla="*/ 1664 w 1979"/>
              <a:gd name="T79" fmla="*/ 928 h 1210"/>
              <a:gd name="T80" fmla="*/ 1701 w 1979"/>
              <a:gd name="T81" fmla="*/ 899 h 1210"/>
              <a:gd name="T82" fmla="*/ 1704 w 1979"/>
              <a:gd name="T83" fmla="*/ 895 h 1210"/>
              <a:gd name="T84" fmla="*/ 1696 w 1979"/>
              <a:gd name="T85" fmla="*/ 799 h 1210"/>
              <a:gd name="T86" fmla="*/ 1880 w 1979"/>
              <a:gd name="T87" fmla="*/ 595 h 1210"/>
              <a:gd name="T88" fmla="*/ 1923 w 1979"/>
              <a:gd name="T89" fmla="*/ 606 h 1210"/>
              <a:gd name="T90" fmla="*/ 1974 w 1979"/>
              <a:gd name="T91" fmla="*/ 538 h 1210"/>
              <a:gd name="T92" fmla="*/ 1906 w 1979"/>
              <a:gd name="T93" fmla="*/ 486 h 1210"/>
              <a:gd name="T94" fmla="*/ 1689 w 1979"/>
              <a:gd name="T95" fmla="*/ 890 h 1210"/>
              <a:gd name="T96" fmla="*/ 1646 w 1979"/>
              <a:gd name="T97" fmla="*/ 918 h 1210"/>
              <a:gd name="T98" fmla="*/ 1597 w 1979"/>
              <a:gd name="T99" fmla="*/ 907 h 1210"/>
              <a:gd name="T100" fmla="*/ 1578 w 1979"/>
              <a:gd name="T101" fmla="*/ 817 h 1210"/>
              <a:gd name="T102" fmla="*/ 1580 w 1979"/>
              <a:gd name="T103" fmla="*/ 814 h 1210"/>
              <a:gd name="T104" fmla="*/ 1623 w 1979"/>
              <a:gd name="T105" fmla="*/ 787 h 1210"/>
              <a:gd name="T106" fmla="*/ 1673 w 1979"/>
              <a:gd name="T107" fmla="*/ 798 h 1210"/>
              <a:gd name="T108" fmla="*/ 1689 w 1979"/>
              <a:gd name="T109" fmla="*/ 89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79" h="121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bg2"/>
          </a:solidFill>
          <a:ln>
            <a:noFill/>
          </a:ln>
        </p:spPr>
        <p:txBody>
          <a:bodyPr rot="0" vert="horz" wrap="square" lIns="91440" tIns="45720" rIns="91440" bIns="45720" anchor="t" anchorCtr="0" upright="1">
            <a:noAutofit/>
          </a:bodyPr>
          <a:lstStyle/>
          <a:p>
            <a:endParaRPr lang="de-AT"/>
          </a:p>
        </p:txBody>
      </p:sp>
    </p:spTree>
    <p:extLst>
      <p:ext uri="{BB962C8B-B14F-4D97-AF65-F5344CB8AC3E}">
        <p14:creationId xmlns:p14="http://schemas.microsoft.com/office/powerpoint/2010/main" val="31861964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meline Start">
    <p:spTree>
      <p:nvGrpSpPr>
        <p:cNvPr id="1" name=""/>
        <p:cNvGrpSpPr/>
        <p:nvPr/>
      </p:nvGrpSpPr>
      <p:grpSpPr>
        <a:xfrm>
          <a:off x="0" y="0"/>
          <a:ext cx="0" cy="0"/>
          <a:chOff x="0" y="0"/>
          <a:chExt cx="0" cy="0"/>
        </a:xfrm>
      </p:grpSpPr>
      <p:cxnSp>
        <p:nvCxnSpPr>
          <p:cNvPr id="5" name="Straight Connector 8"/>
          <p:cNvCxnSpPr/>
          <p:nvPr userDrawn="1"/>
        </p:nvCxnSpPr>
        <p:spPr>
          <a:xfrm>
            <a:off x="4416983" y="3663950"/>
            <a:ext cx="0" cy="1505531"/>
          </a:xfrm>
          <a:prstGeom prst="line">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17"/>
          <p:cNvCxnSpPr/>
          <p:nvPr userDrawn="1"/>
        </p:nvCxnSpPr>
        <p:spPr>
          <a:xfrm flipH="1">
            <a:off x="4419601" y="1483242"/>
            <a:ext cx="1" cy="1315772"/>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2020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down)">
                                      <p:cBhvr>
                                        <p:cTn id="8" dur="500"/>
                                        <p:tgtEl>
                                          <p:spTgt spid="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dow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middle">
    <p:spTree>
      <p:nvGrpSpPr>
        <p:cNvPr id="1" name=""/>
        <p:cNvGrpSpPr/>
        <p:nvPr/>
      </p:nvGrpSpPr>
      <p:grpSpPr>
        <a:xfrm>
          <a:off x="0" y="0"/>
          <a:ext cx="0" cy="0"/>
          <a:chOff x="0" y="0"/>
          <a:chExt cx="0" cy="0"/>
        </a:xfrm>
      </p:grpSpPr>
      <p:sp>
        <p:nvSpPr>
          <p:cNvPr id="30" name="Textplatzhalter 2"/>
          <p:cNvSpPr>
            <a:spLocks noGrp="1"/>
          </p:cNvSpPr>
          <p:nvPr>
            <p:ph type="body" sz="quarter" idx="10"/>
          </p:nvPr>
        </p:nvSpPr>
        <p:spPr>
          <a:xfrm>
            <a:off x="4603038" y="3899999"/>
            <a:ext cx="3924268" cy="1095867"/>
          </a:xfrm>
        </p:spPr>
        <p:txBody>
          <a:bodyPr wrap="square" lIns="0" tIns="0" rIns="0" bIns="0">
            <a:noAutofit/>
          </a:bodyPr>
          <a:lstStyle>
            <a:lvl1pPr marL="0" indent="0">
              <a:buFontTx/>
              <a:buNone/>
              <a:defRPr sz="1800">
                <a:solidFill>
                  <a:schemeClr val="tx1"/>
                </a:solidFill>
              </a:defRPr>
            </a:lvl1pPr>
          </a:lstStyle>
          <a:p>
            <a:pPr lvl="0"/>
            <a:r>
              <a:rPr lang="en-GB" noProof="0"/>
              <a:t>Text</a:t>
            </a:r>
          </a:p>
        </p:txBody>
      </p:sp>
      <p:sp>
        <p:nvSpPr>
          <p:cNvPr id="31" name="Textplatzhalter 2"/>
          <p:cNvSpPr>
            <a:spLocks noGrp="1"/>
          </p:cNvSpPr>
          <p:nvPr>
            <p:ph type="body" sz="quarter" idx="11" hasCustomPrompt="1"/>
          </p:nvPr>
        </p:nvSpPr>
        <p:spPr>
          <a:xfrm>
            <a:off x="4603038" y="3270023"/>
            <a:ext cx="3924267" cy="563043"/>
          </a:xfrm>
        </p:spPr>
        <p:txBody>
          <a:bodyPr wrap="square" lIns="0" tIns="0" rIns="0" bIns="0" anchor="b">
            <a:noAutofit/>
          </a:bodyPr>
          <a:lstStyle>
            <a:lvl1pPr marL="0" indent="0">
              <a:lnSpc>
                <a:spcPts val="2500"/>
              </a:lnSpc>
              <a:buFontTx/>
              <a:buNone/>
              <a:defRPr sz="2800"/>
            </a:lvl1pPr>
          </a:lstStyle>
          <a:p>
            <a:pPr lvl="0"/>
            <a:r>
              <a:rPr lang="en-GB" noProof="0"/>
              <a:t>Headline</a:t>
            </a:r>
          </a:p>
        </p:txBody>
      </p:sp>
      <p:sp>
        <p:nvSpPr>
          <p:cNvPr id="32" name="Textplatzhalter 2"/>
          <p:cNvSpPr>
            <a:spLocks noGrp="1"/>
          </p:cNvSpPr>
          <p:nvPr>
            <p:ph type="body" sz="quarter" idx="12"/>
          </p:nvPr>
        </p:nvSpPr>
        <p:spPr>
          <a:xfrm>
            <a:off x="4603038" y="1703147"/>
            <a:ext cx="3924268" cy="1095867"/>
          </a:xfrm>
        </p:spPr>
        <p:txBody>
          <a:bodyPr wrap="square" lIns="0" tIns="0" rIns="0" bIns="0">
            <a:noAutofit/>
          </a:bodyPr>
          <a:lstStyle>
            <a:lvl1pPr marL="0" indent="0">
              <a:buFontTx/>
              <a:buNone/>
              <a:defRPr sz="1800">
                <a:solidFill>
                  <a:schemeClr val="tx1"/>
                </a:solidFill>
              </a:defRPr>
            </a:lvl1pPr>
          </a:lstStyle>
          <a:p>
            <a:pPr lvl="0"/>
            <a:r>
              <a:rPr lang="en-GB" noProof="0"/>
              <a:t>Text</a:t>
            </a:r>
          </a:p>
        </p:txBody>
      </p:sp>
      <p:sp>
        <p:nvSpPr>
          <p:cNvPr id="33" name="Textplatzhalter 2"/>
          <p:cNvSpPr>
            <a:spLocks noGrp="1"/>
          </p:cNvSpPr>
          <p:nvPr>
            <p:ph type="body" sz="quarter" idx="13" hasCustomPrompt="1"/>
          </p:nvPr>
        </p:nvSpPr>
        <p:spPr>
          <a:xfrm>
            <a:off x="4603038" y="1073171"/>
            <a:ext cx="3924267" cy="563043"/>
          </a:xfrm>
        </p:spPr>
        <p:txBody>
          <a:bodyPr wrap="square" lIns="0" tIns="0" rIns="0" bIns="0" anchor="b">
            <a:noAutofit/>
          </a:bodyPr>
          <a:lstStyle>
            <a:lvl1pPr marL="0" indent="0">
              <a:lnSpc>
                <a:spcPts val="2500"/>
              </a:lnSpc>
              <a:buFontTx/>
              <a:buNone/>
              <a:defRPr sz="2800"/>
            </a:lvl1pPr>
          </a:lstStyle>
          <a:p>
            <a:pPr lvl="0"/>
            <a:r>
              <a:rPr lang="en-GB" noProof="0"/>
              <a:t>Headline</a:t>
            </a:r>
          </a:p>
        </p:txBody>
      </p:sp>
      <p:sp>
        <p:nvSpPr>
          <p:cNvPr id="34" name="Textplatzhalter 2"/>
          <p:cNvSpPr>
            <a:spLocks noGrp="1"/>
          </p:cNvSpPr>
          <p:nvPr>
            <p:ph type="body" sz="quarter" idx="14"/>
          </p:nvPr>
        </p:nvSpPr>
        <p:spPr>
          <a:xfrm>
            <a:off x="306657" y="3067969"/>
            <a:ext cx="3924268" cy="1095867"/>
          </a:xfrm>
        </p:spPr>
        <p:txBody>
          <a:bodyPr wrap="square" lIns="0" tIns="0" rIns="0" bIns="0">
            <a:noAutofit/>
          </a:bodyPr>
          <a:lstStyle>
            <a:lvl1pPr marL="0" indent="0" algn="r">
              <a:buFontTx/>
              <a:buNone/>
              <a:defRPr sz="1800">
                <a:solidFill>
                  <a:schemeClr val="tx1"/>
                </a:solidFill>
              </a:defRPr>
            </a:lvl1pPr>
          </a:lstStyle>
          <a:p>
            <a:pPr lvl="0"/>
            <a:r>
              <a:rPr lang="en-GB" noProof="0"/>
              <a:t>Text</a:t>
            </a:r>
          </a:p>
        </p:txBody>
      </p:sp>
      <p:sp>
        <p:nvSpPr>
          <p:cNvPr id="35" name="Textplatzhalter 2"/>
          <p:cNvSpPr>
            <a:spLocks noGrp="1"/>
          </p:cNvSpPr>
          <p:nvPr>
            <p:ph type="body" sz="quarter" idx="15" hasCustomPrompt="1"/>
          </p:nvPr>
        </p:nvSpPr>
        <p:spPr>
          <a:xfrm>
            <a:off x="306658" y="2437993"/>
            <a:ext cx="3924267" cy="563043"/>
          </a:xfrm>
        </p:spPr>
        <p:txBody>
          <a:bodyPr wrap="square" lIns="0" tIns="0" rIns="0" bIns="0" anchor="b">
            <a:noAutofit/>
          </a:bodyPr>
          <a:lstStyle>
            <a:lvl1pPr marL="0" indent="0" algn="r">
              <a:lnSpc>
                <a:spcPts val="2500"/>
              </a:lnSpc>
              <a:buFontTx/>
              <a:buNone/>
              <a:defRPr sz="2800"/>
            </a:lvl1pPr>
          </a:lstStyle>
          <a:p>
            <a:pPr lvl="0"/>
            <a:r>
              <a:rPr lang="en-GB" noProof="0"/>
              <a:t>Headline</a:t>
            </a:r>
          </a:p>
        </p:txBody>
      </p:sp>
      <p:cxnSp>
        <p:nvCxnSpPr>
          <p:cNvPr id="17" name="Straight Connector 8"/>
          <p:cNvCxnSpPr/>
          <p:nvPr userDrawn="1"/>
        </p:nvCxnSpPr>
        <p:spPr>
          <a:xfrm>
            <a:off x="4409888" y="3657600"/>
            <a:ext cx="0" cy="1022124"/>
          </a:xfrm>
          <a:prstGeom prst="line">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4416984" y="-790835"/>
            <a:ext cx="2617" cy="1636097"/>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8"/>
          <p:cNvCxnSpPr/>
          <p:nvPr userDrawn="1"/>
        </p:nvCxnSpPr>
        <p:spPr>
          <a:xfrm>
            <a:off x="4409888" y="1387096"/>
            <a:ext cx="0" cy="1781554"/>
          </a:xfrm>
          <a:prstGeom prst="line">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2235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down)">
                                      <p:cBhvr>
                                        <p:cTn id="8" dur="500"/>
                                        <p:tgtEl>
                                          <p:spTgt spid="18"/>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p:tgtEl>
                                          <p:spTgt spid="19"/>
                                        </p:tgtEl>
                                        <p:attrNameLst>
                                          <p:attrName>ppt_y</p:attrName>
                                        </p:attrNameLst>
                                      </p:cBhvr>
                                      <p:tavLst>
                                        <p:tav tm="0">
                                          <p:val>
                                            <p:strVal val="#ppt_y-#ppt_h*1.125000"/>
                                          </p:val>
                                        </p:tav>
                                        <p:tav tm="100000">
                                          <p:val>
                                            <p:strVal val="#ppt_y"/>
                                          </p:val>
                                        </p:tav>
                                      </p:tavLst>
                                    </p:anim>
                                    <p:animEffect transition="in" filter="wipe(down)">
                                      <p:cBhvr>
                                        <p:cTn id="14" dur="500"/>
                                        <p:tgtEl>
                                          <p:spTgt spid="19"/>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ppt_y</p:attrName>
                                        </p:attrNameLst>
                                      </p:cBhvr>
                                      <p:tavLst>
                                        <p:tav tm="0">
                                          <p:val>
                                            <p:strVal val="#ppt_y-#ppt_h*1.125000"/>
                                          </p:val>
                                        </p:tav>
                                        <p:tav tm="100000">
                                          <p:val>
                                            <p:strVal val="#ppt_y"/>
                                          </p:val>
                                        </p:tav>
                                      </p:tavLst>
                                    </p:anim>
                                    <p:animEffect transition="in" filter="wipe(down)">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1">
                                            <p:txEl>
                                              <p:pRg st="0" end="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0">
                                            <p:txEl>
                                              <p:pRg st="0" end="0"/>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tmplLst>
          <p:tmpl lvl="1">
            <p:tnLst>
              <p:par>
                <p:cTn presetID="1"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childTnLst>
                </p:cTn>
              </p:par>
            </p:tnLst>
          </p:tmpl>
        </p:tmplLst>
      </p:bldP>
      <p:bldP spid="31" grpId="0" build="p">
        <p:tmplLst>
          <p:tmpl lvl="1">
            <p:tnLst>
              <p:par>
                <p:cTn presetID="1" presetClass="entr" presetSubtype="0" fill="hold" nodeType="clickEffect">
                  <p:stCondLst>
                    <p:cond delay="0"/>
                  </p:stCondLst>
                  <p:childTnLst>
                    <p:set>
                      <p:cBhvr>
                        <p:cTn dur="1" fill="hold">
                          <p:stCondLst>
                            <p:cond delay="0"/>
                          </p:stCondLst>
                        </p:cTn>
                        <p:tgtEl>
                          <p:spTgt spid="31"/>
                        </p:tgtEl>
                        <p:attrNameLst>
                          <p:attrName>style.visibility</p:attrName>
                        </p:attrNameLst>
                      </p:cBhvr>
                      <p:to>
                        <p:strVal val="visible"/>
                      </p:to>
                    </p:set>
                  </p:childTnLst>
                </p:cTn>
              </p:par>
            </p:tnLst>
          </p:tmpl>
        </p:tmplLst>
      </p:bldP>
      <p:bldP spid="32" grpId="0" build="p">
        <p:tmplLst>
          <p:tmpl lvl="1">
            <p:tnLst>
              <p:par>
                <p:cTn presetID="1" presetClass="entr" presetSubtype="0" fill="hold" nodeType="withEffect">
                  <p:stCondLst>
                    <p:cond delay="0"/>
                  </p:stCondLst>
                  <p:childTnLst>
                    <p:set>
                      <p:cBhvr>
                        <p:cTn dur="1" fill="hold">
                          <p:stCondLst>
                            <p:cond delay="0"/>
                          </p:stCondLst>
                        </p:cTn>
                        <p:tgtEl>
                          <p:spTgt spid="32"/>
                        </p:tgtEl>
                        <p:attrNameLst>
                          <p:attrName>style.visibility</p:attrName>
                        </p:attrNameLst>
                      </p:cBhvr>
                      <p:to>
                        <p:strVal val="visible"/>
                      </p:to>
                    </p:set>
                  </p:childTnLst>
                </p:cTn>
              </p:par>
            </p:tnLst>
          </p:tmpl>
        </p:tmplLst>
      </p:bldP>
      <p:bldP spid="33" grpId="0" build="p">
        <p:tmplLst>
          <p:tmpl lvl="1">
            <p:tnLst>
              <p:par>
                <p:cTn presetID="1" presetClass="entr" presetSubtype="0" fill="hold" nodeType="afterEffect">
                  <p:stCondLst>
                    <p:cond delay="0"/>
                  </p:stCondLst>
                  <p:childTnLst>
                    <p:set>
                      <p:cBhvr>
                        <p:cTn dur="1" fill="hold">
                          <p:stCondLst>
                            <p:cond delay="0"/>
                          </p:stCondLst>
                        </p:cTn>
                        <p:tgtEl>
                          <p:spTgt spid="33"/>
                        </p:tgtEl>
                        <p:attrNameLst>
                          <p:attrName>style.visibility</p:attrName>
                        </p:attrNameLst>
                      </p:cBhvr>
                      <p:to>
                        <p:strVal val="visible"/>
                      </p:to>
                    </p:set>
                  </p:childTnLst>
                </p:cTn>
              </p:par>
            </p:tnLst>
          </p:tmpl>
        </p:tmplLst>
      </p:bldP>
      <p:bldP spid="34" grpId="0" build="p">
        <p:tmplLst>
          <p:tmpl lvl="1">
            <p:tnLst>
              <p:par>
                <p:cTn presetID="1" presetClass="entr" presetSubtype="0" fill="hold" nodeType="withEffect">
                  <p:stCondLst>
                    <p:cond delay="0"/>
                  </p:stCondLst>
                  <p:childTnLst>
                    <p:set>
                      <p:cBhvr>
                        <p:cTn dur="1" fill="hold">
                          <p:stCondLst>
                            <p:cond delay="0"/>
                          </p:stCondLst>
                        </p:cTn>
                        <p:tgtEl>
                          <p:spTgt spid="34"/>
                        </p:tgtEl>
                        <p:attrNameLst>
                          <p:attrName>style.visibility</p:attrName>
                        </p:attrNameLst>
                      </p:cBhvr>
                      <p:to>
                        <p:strVal val="visible"/>
                      </p:to>
                    </p:set>
                  </p:childTnLst>
                </p:cTn>
              </p:par>
            </p:tnLst>
          </p:tmpl>
        </p:tmplLst>
      </p:bldP>
      <p:bldP spid="35" grpId="0" build="p">
        <p:tmplLst>
          <p:tmpl lvl="1">
            <p:tnLst>
              <p:par>
                <p:cTn presetID="1" presetClass="entr" presetSubtype="0" fill="hold" nodeType="clickEffect">
                  <p:stCondLst>
                    <p:cond delay="0"/>
                  </p:stCondLst>
                  <p:childTnLst>
                    <p:set>
                      <p:cBhvr>
                        <p:cTn dur="1" fill="hold">
                          <p:stCondLst>
                            <p:cond delay="0"/>
                          </p:stCondLst>
                        </p:cTn>
                        <p:tgtEl>
                          <p:spTgt spid="35"/>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meline End">
    <p:spTree>
      <p:nvGrpSpPr>
        <p:cNvPr id="1" name=""/>
        <p:cNvGrpSpPr/>
        <p:nvPr/>
      </p:nvGrpSpPr>
      <p:grpSpPr>
        <a:xfrm>
          <a:off x="0" y="0"/>
          <a:ext cx="0" cy="0"/>
          <a:chOff x="0" y="0"/>
          <a:chExt cx="0" cy="0"/>
        </a:xfrm>
      </p:grpSpPr>
      <p:cxnSp>
        <p:nvCxnSpPr>
          <p:cNvPr id="29" name="Straight Connector 8"/>
          <p:cNvCxnSpPr/>
          <p:nvPr userDrawn="1"/>
        </p:nvCxnSpPr>
        <p:spPr>
          <a:xfrm flipH="1">
            <a:off x="4409888" y="3091039"/>
            <a:ext cx="7096" cy="1588685"/>
          </a:xfrm>
          <a:prstGeom prst="line">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17"/>
          <p:cNvCxnSpPr/>
          <p:nvPr userDrawn="1"/>
        </p:nvCxnSpPr>
        <p:spPr>
          <a:xfrm flipH="1">
            <a:off x="4416984" y="-790835"/>
            <a:ext cx="2617" cy="1636097"/>
          </a:xfrm>
          <a:prstGeom prst="line">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Textplatzhalter 2"/>
          <p:cNvSpPr>
            <a:spLocks noGrp="1"/>
          </p:cNvSpPr>
          <p:nvPr>
            <p:ph type="body" sz="quarter" idx="10"/>
          </p:nvPr>
        </p:nvSpPr>
        <p:spPr>
          <a:xfrm>
            <a:off x="4603038" y="3262019"/>
            <a:ext cx="3924268" cy="1095867"/>
          </a:xfrm>
        </p:spPr>
        <p:txBody>
          <a:bodyPr wrap="square" lIns="0" tIns="0" rIns="0" bIns="0">
            <a:noAutofit/>
          </a:bodyPr>
          <a:lstStyle>
            <a:lvl1pPr marL="0" indent="0">
              <a:buFontTx/>
              <a:buNone/>
              <a:defRPr sz="1800">
                <a:solidFill>
                  <a:schemeClr val="tx1"/>
                </a:solidFill>
              </a:defRPr>
            </a:lvl1pPr>
          </a:lstStyle>
          <a:p>
            <a:pPr lvl="0"/>
            <a:r>
              <a:rPr lang="en-GB" noProof="0"/>
              <a:t>Text</a:t>
            </a:r>
          </a:p>
        </p:txBody>
      </p:sp>
      <p:sp>
        <p:nvSpPr>
          <p:cNvPr id="32" name="Textplatzhalter 2"/>
          <p:cNvSpPr>
            <a:spLocks noGrp="1"/>
          </p:cNvSpPr>
          <p:nvPr>
            <p:ph type="body" sz="quarter" idx="11" hasCustomPrompt="1"/>
          </p:nvPr>
        </p:nvSpPr>
        <p:spPr>
          <a:xfrm>
            <a:off x="4603038" y="2632043"/>
            <a:ext cx="3924267" cy="563043"/>
          </a:xfrm>
        </p:spPr>
        <p:txBody>
          <a:bodyPr wrap="square" lIns="0" tIns="0" rIns="0" bIns="0" anchor="b">
            <a:noAutofit/>
          </a:bodyPr>
          <a:lstStyle>
            <a:lvl1pPr marL="0" indent="0">
              <a:lnSpc>
                <a:spcPts val="2500"/>
              </a:lnSpc>
              <a:buFontTx/>
              <a:buNone/>
              <a:defRPr sz="2800"/>
            </a:lvl1pPr>
          </a:lstStyle>
          <a:p>
            <a:pPr lvl="0"/>
            <a:r>
              <a:rPr lang="en-GB" noProof="0"/>
              <a:t>Headline</a:t>
            </a:r>
          </a:p>
        </p:txBody>
      </p:sp>
      <p:sp>
        <p:nvSpPr>
          <p:cNvPr id="33" name="Textplatzhalter 2"/>
          <p:cNvSpPr>
            <a:spLocks noGrp="1"/>
          </p:cNvSpPr>
          <p:nvPr>
            <p:ph type="body" sz="quarter" idx="12"/>
          </p:nvPr>
        </p:nvSpPr>
        <p:spPr>
          <a:xfrm>
            <a:off x="4603038" y="1065167"/>
            <a:ext cx="3924268" cy="1095867"/>
          </a:xfrm>
        </p:spPr>
        <p:txBody>
          <a:bodyPr wrap="square" lIns="0" tIns="0" rIns="0" bIns="0">
            <a:noAutofit/>
          </a:bodyPr>
          <a:lstStyle>
            <a:lvl1pPr marL="0" indent="0">
              <a:buFontTx/>
              <a:buNone/>
              <a:defRPr sz="1800">
                <a:solidFill>
                  <a:schemeClr val="tx1"/>
                </a:solidFill>
              </a:defRPr>
            </a:lvl1pPr>
          </a:lstStyle>
          <a:p>
            <a:pPr lvl="0"/>
            <a:r>
              <a:rPr lang="en-GB" noProof="0"/>
              <a:t>Text</a:t>
            </a:r>
          </a:p>
        </p:txBody>
      </p:sp>
      <p:sp>
        <p:nvSpPr>
          <p:cNvPr id="34" name="Textplatzhalter 2"/>
          <p:cNvSpPr>
            <a:spLocks noGrp="1"/>
          </p:cNvSpPr>
          <p:nvPr>
            <p:ph type="body" sz="quarter" idx="13" hasCustomPrompt="1"/>
          </p:nvPr>
        </p:nvSpPr>
        <p:spPr>
          <a:xfrm>
            <a:off x="4603038" y="435191"/>
            <a:ext cx="3924267" cy="563043"/>
          </a:xfrm>
        </p:spPr>
        <p:txBody>
          <a:bodyPr wrap="square" lIns="0" tIns="0" rIns="0" bIns="0" anchor="b">
            <a:noAutofit/>
          </a:bodyPr>
          <a:lstStyle>
            <a:lvl1pPr marL="0" indent="0">
              <a:lnSpc>
                <a:spcPts val="2500"/>
              </a:lnSpc>
              <a:buFontTx/>
              <a:buNone/>
              <a:defRPr sz="2800"/>
            </a:lvl1pPr>
          </a:lstStyle>
          <a:p>
            <a:pPr lvl="0"/>
            <a:r>
              <a:rPr lang="en-GB" noProof="0"/>
              <a:t>Headline</a:t>
            </a:r>
          </a:p>
        </p:txBody>
      </p:sp>
      <p:sp>
        <p:nvSpPr>
          <p:cNvPr id="35" name="Textplatzhalter 2"/>
          <p:cNvSpPr>
            <a:spLocks noGrp="1"/>
          </p:cNvSpPr>
          <p:nvPr>
            <p:ph type="body" sz="quarter" idx="14"/>
          </p:nvPr>
        </p:nvSpPr>
        <p:spPr>
          <a:xfrm>
            <a:off x="306657" y="2429989"/>
            <a:ext cx="3924268" cy="1095867"/>
          </a:xfrm>
        </p:spPr>
        <p:txBody>
          <a:bodyPr wrap="square" lIns="0" tIns="0" rIns="0" bIns="0">
            <a:noAutofit/>
          </a:bodyPr>
          <a:lstStyle>
            <a:lvl1pPr marL="0" indent="0" algn="r">
              <a:buFontTx/>
              <a:buNone/>
              <a:defRPr sz="1800">
                <a:solidFill>
                  <a:schemeClr val="tx1"/>
                </a:solidFill>
              </a:defRPr>
            </a:lvl1pPr>
          </a:lstStyle>
          <a:p>
            <a:pPr lvl="0"/>
            <a:r>
              <a:rPr lang="en-GB" noProof="0"/>
              <a:t>Text</a:t>
            </a:r>
          </a:p>
        </p:txBody>
      </p:sp>
      <p:sp>
        <p:nvSpPr>
          <p:cNvPr id="36" name="Textplatzhalter 2"/>
          <p:cNvSpPr>
            <a:spLocks noGrp="1"/>
          </p:cNvSpPr>
          <p:nvPr>
            <p:ph type="body" sz="quarter" idx="15" hasCustomPrompt="1"/>
          </p:nvPr>
        </p:nvSpPr>
        <p:spPr>
          <a:xfrm>
            <a:off x="306658" y="1800013"/>
            <a:ext cx="3924267" cy="563043"/>
          </a:xfrm>
        </p:spPr>
        <p:txBody>
          <a:bodyPr wrap="square" lIns="0" tIns="0" rIns="0" bIns="0" anchor="b">
            <a:noAutofit/>
          </a:bodyPr>
          <a:lstStyle>
            <a:lvl1pPr marL="0" indent="0" algn="r">
              <a:lnSpc>
                <a:spcPts val="2500"/>
              </a:lnSpc>
              <a:buFontTx/>
              <a:buNone/>
              <a:defRPr sz="2800"/>
            </a:lvl1pPr>
          </a:lstStyle>
          <a:p>
            <a:pPr lvl="0"/>
            <a:r>
              <a:rPr lang="en-GB" noProof="0"/>
              <a:t>Headline</a:t>
            </a:r>
          </a:p>
        </p:txBody>
      </p:sp>
      <p:cxnSp>
        <p:nvCxnSpPr>
          <p:cNvPr id="37" name="Straight Connector 8"/>
          <p:cNvCxnSpPr/>
          <p:nvPr userDrawn="1"/>
        </p:nvCxnSpPr>
        <p:spPr>
          <a:xfrm>
            <a:off x="4409888" y="1387096"/>
            <a:ext cx="0" cy="1360714"/>
          </a:xfrm>
          <a:prstGeom prst="line">
            <a:avLst/>
          </a:prstGeom>
          <a:ln>
            <a:solidFill>
              <a:schemeClr val="bg2"/>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2" name="Freeform 15"/>
          <p:cNvSpPr>
            <a:spLocks noEditPoints="1"/>
          </p:cNvSpPr>
          <p:nvPr userDrawn="1"/>
        </p:nvSpPr>
        <p:spPr bwMode="auto">
          <a:xfrm rot="19424853">
            <a:off x="4075828" y="4576080"/>
            <a:ext cx="922819" cy="564693"/>
          </a:xfrm>
          <a:custGeom>
            <a:avLst/>
            <a:gdLst>
              <a:gd name="T0" fmla="*/ 1906 w 1979"/>
              <a:gd name="T1" fmla="*/ 486 h 1210"/>
              <a:gd name="T2" fmla="*/ 1855 w 1979"/>
              <a:gd name="T3" fmla="*/ 554 h 1210"/>
              <a:gd name="T4" fmla="*/ 1869 w 1979"/>
              <a:gd name="T5" fmla="*/ 585 h 1210"/>
              <a:gd name="T6" fmla="*/ 1685 w 1979"/>
              <a:gd name="T7" fmla="*/ 789 h 1210"/>
              <a:gd name="T8" fmla="*/ 1681 w 1979"/>
              <a:gd name="T9" fmla="*/ 786 h 1210"/>
              <a:gd name="T10" fmla="*/ 1620 w 1979"/>
              <a:gd name="T11" fmla="*/ 772 h 1210"/>
              <a:gd name="T12" fmla="*/ 1574 w 1979"/>
              <a:gd name="T13" fmla="*/ 799 h 1210"/>
              <a:gd name="T14" fmla="*/ 1078 w 1979"/>
              <a:gd name="T15" fmla="*/ 425 h 1210"/>
              <a:gd name="T16" fmla="*/ 1113 w 1979"/>
              <a:gd name="T17" fmla="*/ 212 h 1210"/>
              <a:gd name="T18" fmla="*/ 810 w 1979"/>
              <a:gd name="T19" fmla="*/ 52 h 1210"/>
              <a:gd name="T20" fmla="*/ 648 w 1979"/>
              <a:gd name="T21" fmla="*/ 220 h 1210"/>
              <a:gd name="T22" fmla="*/ 149 w 1979"/>
              <a:gd name="T23" fmla="*/ 89 h 1210"/>
              <a:gd name="T24" fmla="*/ 150 w 1979"/>
              <a:gd name="T25" fmla="*/ 72 h 1210"/>
              <a:gd name="T26" fmla="*/ 71 w 1979"/>
              <a:gd name="T27" fmla="*/ 3 h 1210"/>
              <a:gd name="T28" fmla="*/ 3 w 1979"/>
              <a:gd name="T29" fmla="*/ 82 h 1210"/>
              <a:gd name="T30" fmla="*/ 81 w 1979"/>
              <a:gd name="T31" fmla="*/ 151 h 1210"/>
              <a:gd name="T32" fmla="*/ 90 w 1979"/>
              <a:gd name="T33" fmla="*/ 149 h 1210"/>
              <a:gd name="T34" fmla="*/ 165 w 1979"/>
              <a:gd name="T35" fmla="*/ 401 h 1210"/>
              <a:gd name="T36" fmla="*/ 158 w 1979"/>
              <a:gd name="T37" fmla="*/ 405 h 1210"/>
              <a:gd name="T38" fmla="*/ 138 w 1979"/>
              <a:gd name="T39" fmla="*/ 488 h 1210"/>
              <a:gd name="T40" fmla="*/ 220 w 1979"/>
              <a:gd name="T41" fmla="*/ 508 h 1210"/>
              <a:gd name="T42" fmla="*/ 241 w 1979"/>
              <a:gd name="T43" fmla="*/ 425 h 1210"/>
              <a:gd name="T44" fmla="*/ 179 w 1979"/>
              <a:gd name="T45" fmla="*/ 397 h 1210"/>
              <a:gd name="T46" fmla="*/ 104 w 1979"/>
              <a:gd name="T47" fmla="*/ 145 h 1210"/>
              <a:gd name="T48" fmla="*/ 146 w 1979"/>
              <a:gd name="T49" fmla="*/ 103 h 1210"/>
              <a:gd name="T50" fmla="*/ 644 w 1979"/>
              <a:gd name="T51" fmla="*/ 233 h 1210"/>
              <a:gd name="T52" fmla="*/ 650 w 1979"/>
              <a:gd name="T53" fmla="*/ 355 h 1210"/>
              <a:gd name="T54" fmla="*/ 953 w 1979"/>
              <a:gd name="T55" fmla="*/ 516 h 1210"/>
              <a:gd name="T56" fmla="*/ 1070 w 1979"/>
              <a:gd name="T57" fmla="*/ 437 h 1210"/>
              <a:gd name="T58" fmla="*/ 1565 w 1979"/>
              <a:gd name="T59" fmla="*/ 811 h 1210"/>
              <a:gd name="T60" fmla="*/ 1588 w 1979"/>
              <a:gd name="T61" fmla="*/ 919 h 1210"/>
              <a:gd name="T62" fmla="*/ 1649 w 1979"/>
              <a:gd name="T63" fmla="*/ 932 h 1210"/>
              <a:gd name="T64" fmla="*/ 1650 w 1979"/>
              <a:gd name="T65" fmla="*/ 932 h 1210"/>
              <a:gd name="T66" fmla="*/ 1696 w 1979"/>
              <a:gd name="T67" fmla="*/ 1086 h 1210"/>
              <a:gd name="T68" fmla="*/ 1664 w 1979"/>
              <a:gd name="T69" fmla="*/ 1117 h 1210"/>
              <a:gd name="T70" fmla="*/ 1695 w 1979"/>
              <a:gd name="T71" fmla="*/ 1196 h 1210"/>
              <a:gd name="T72" fmla="*/ 1775 w 1979"/>
              <a:gd name="T73" fmla="*/ 1166 h 1210"/>
              <a:gd name="T74" fmla="*/ 1744 w 1979"/>
              <a:gd name="T75" fmla="*/ 1086 h 1210"/>
              <a:gd name="T76" fmla="*/ 1709 w 1979"/>
              <a:gd name="T77" fmla="*/ 1082 h 1210"/>
              <a:gd name="T78" fmla="*/ 1664 w 1979"/>
              <a:gd name="T79" fmla="*/ 928 h 1210"/>
              <a:gd name="T80" fmla="*/ 1701 w 1979"/>
              <a:gd name="T81" fmla="*/ 899 h 1210"/>
              <a:gd name="T82" fmla="*/ 1704 w 1979"/>
              <a:gd name="T83" fmla="*/ 895 h 1210"/>
              <a:gd name="T84" fmla="*/ 1696 w 1979"/>
              <a:gd name="T85" fmla="*/ 799 h 1210"/>
              <a:gd name="T86" fmla="*/ 1880 w 1979"/>
              <a:gd name="T87" fmla="*/ 595 h 1210"/>
              <a:gd name="T88" fmla="*/ 1923 w 1979"/>
              <a:gd name="T89" fmla="*/ 606 h 1210"/>
              <a:gd name="T90" fmla="*/ 1974 w 1979"/>
              <a:gd name="T91" fmla="*/ 538 h 1210"/>
              <a:gd name="T92" fmla="*/ 1906 w 1979"/>
              <a:gd name="T93" fmla="*/ 486 h 1210"/>
              <a:gd name="T94" fmla="*/ 1689 w 1979"/>
              <a:gd name="T95" fmla="*/ 890 h 1210"/>
              <a:gd name="T96" fmla="*/ 1646 w 1979"/>
              <a:gd name="T97" fmla="*/ 918 h 1210"/>
              <a:gd name="T98" fmla="*/ 1597 w 1979"/>
              <a:gd name="T99" fmla="*/ 907 h 1210"/>
              <a:gd name="T100" fmla="*/ 1578 w 1979"/>
              <a:gd name="T101" fmla="*/ 817 h 1210"/>
              <a:gd name="T102" fmla="*/ 1580 w 1979"/>
              <a:gd name="T103" fmla="*/ 814 h 1210"/>
              <a:gd name="T104" fmla="*/ 1623 w 1979"/>
              <a:gd name="T105" fmla="*/ 787 h 1210"/>
              <a:gd name="T106" fmla="*/ 1673 w 1979"/>
              <a:gd name="T107" fmla="*/ 798 h 1210"/>
              <a:gd name="T108" fmla="*/ 1689 w 1979"/>
              <a:gd name="T109" fmla="*/ 89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79" h="121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bg2"/>
          </a:solidFill>
          <a:ln>
            <a:noFill/>
          </a:ln>
        </p:spPr>
        <p:txBody>
          <a:bodyPr rot="0" vert="horz" wrap="square" lIns="91440" tIns="45720" rIns="91440" bIns="45720" anchor="t" anchorCtr="0" upright="1">
            <a:noAutofit/>
          </a:bodyPr>
          <a:lstStyle/>
          <a:p>
            <a:endParaRPr lang="de-AT"/>
          </a:p>
        </p:txBody>
      </p:sp>
    </p:spTree>
    <p:extLst>
      <p:ext uri="{BB962C8B-B14F-4D97-AF65-F5344CB8AC3E}">
        <p14:creationId xmlns:p14="http://schemas.microsoft.com/office/powerpoint/2010/main" val="29721644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p:tgtEl>
                                          <p:spTgt spid="30"/>
                                        </p:tgtEl>
                                        <p:attrNameLst>
                                          <p:attrName>ppt_y</p:attrName>
                                        </p:attrNameLst>
                                      </p:cBhvr>
                                      <p:tavLst>
                                        <p:tav tm="0">
                                          <p:val>
                                            <p:strVal val="#ppt_y-#ppt_h*1.125000"/>
                                          </p:val>
                                        </p:tav>
                                        <p:tav tm="100000">
                                          <p:val>
                                            <p:strVal val="#ppt_y"/>
                                          </p:val>
                                        </p:tav>
                                      </p:tavLst>
                                    </p:anim>
                                    <p:animEffect transition="in" filter="wipe(down)">
                                      <p:cBhvr>
                                        <p:cTn id="8" dur="500"/>
                                        <p:tgtEl>
                                          <p:spTgt spid="30"/>
                                        </p:tgtEl>
                                      </p:cBhvr>
                                    </p:animEffect>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4">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p:tgtEl>
                                          <p:spTgt spid="37"/>
                                        </p:tgtEl>
                                        <p:attrNameLst>
                                          <p:attrName>ppt_y</p:attrName>
                                        </p:attrNameLst>
                                      </p:cBhvr>
                                      <p:tavLst>
                                        <p:tav tm="0">
                                          <p:val>
                                            <p:strVal val="#ppt_y-#ppt_h*1.125000"/>
                                          </p:val>
                                        </p:tav>
                                        <p:tav tm="100000">
                                          <p:val>
                                            <p:strVal val="#ppt_y"/>
                                          </p:val>
                                        </p:tav>
                                      </p:tavLst>
                                    </p:anim>
                                    <p:animEffect transition="in" filter="wipe(down)">
                                      <p:cBhvr>
                                        <p:cTn id="19" dur="500"/>
                                        <p:tgtEl>
                                          <p:spTgt spid="37"/>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3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p:tgtEl>
                                          <p:spTgt spid="29"/>
                                        </p:tgtEl>
                                        <p:attrNameLst>
                                          <p:attrName>ppt_y</p:attrName>
                                        </p:attrNameLst>
                                      </p:cBhvr>
                                      <p:tavLst>
                                        <p:tav tm="0">
                                          <p:val>
                                            <p:strVal val="#ppt_y-#ppt_h*1.125000"/>
                                          </p:val>
                                        </p:tav>
                                        <p:tav tm="100000">
                                          <p:val>
                                            <p:strVal val="#ppt_y"/>
                                          </p:val>
                                        </p:tav>
                                      </p:tavLst>
                                    </p:anim>
                                    <p:animEffect transition="in" filter="wipe(down)">
                                      <p:cBhvr>
                                        <p:cTn id="30" dur="500"/>
                                        <p:tgtEl>
                                          <p:spTgt spid="29"/>
                                        </p:tgtEl>
                                      </p:cBhvr>
                                    </p:animEffect>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32">
                                            <p:txEl>
                                              <p:pRg st="0" end="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tmplLst>
          <p:tmpl lvl="1">
            <p:tnLst>
              <p:par>
                <p:cTn presetID="1"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childTnLst>
                </p:cTn>
              </p:par>
            </p:tnLst>
          </p:tmpl>
        </p:tmplLst>
      </p:bldP>
      <p:bldP spid="32" grpId="0" build="p">
        <p:tmplLst>
          <p:tmpl lvl="1">
            <p:tnLst>
              <p:par>
                <p:cTn presetID="1"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childTnLst>
                </p:cTn>
              </p:par>
            </p:tnLst>
          </p:tmpl>
        </p:tmplLst>
      </p:bldP>
      <p:bldP spid="33" grpId="0" build="p">
        <p:tmplLst>
          <p:tmpl lvl="1">
            <p:tnLst>
              <p:par>
                <p:cTn presetID="1"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childTnLst>
                </p:cTn>
              </p:par>
            </p:tnLst>
          </p:tmpl>
        </p:tmplLst>
      </p:bldP>
      <p:bldP spid="34" grpId="0" build="p">
        <p:tmplLst>
          <p:tmpl lvl="1">
            <p:tnLst>
              <p:par>
                <p:cTn presetID="1"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childTnLst>
                </p:cTn>
              </p:par>
            </p:tnLst>
          </p:tmpl>
        </p:tmplLst>
      </p:bldP>
      <p:bldP spid="35" grpId="0" build="p">
        <p:tmplLst>
          <p:tmpl lvl="1">
            <p:tnLst>
              <p:par>
                <p:cTn presetID="1"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childTnLst>
                </p:cTn>
              </p:par>
            </p:tnLst>
          </p:tmpl>
        </p:tmplLst>
      </p:bldP>
      <p:bldP spid="36" grpId="0" build="p">
        <p:tmplLst>
          <p:tmpl lvl="1">
            <p:tnLst>
              <p:par>
                <p:cTn presetID="1"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childTnLst>
                </p:cTn>
              </p:par>
            </p:tnLst>
          </p:tmpl>
        </p:tmplLst>
      </p:bldP>
      <p:bldP spid="1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grey background with page count">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Rechteck 2"/>
          <p:cNvSpPr/>
          <p:nvPr userDrawn="1"/>
        </p:nvSpPr>
        <p:spPr>
          <a:xfrm>
            <a:off x="8082643" y="3788229"/>
            <a:ext cx="1632857" cy="1494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5" name="Titel 171"/>
          <p:cNvSpPr>
            <a:spLocks noGrp="1"/>
          </p:cNvSpPr>
          <p:nvPr>
            <p:ph type="title"/>
          </p:nvPr>
        </p:nvSpPr>
        <p:spPr>
          <a:xfrm>
            <a:off x="-4761" y="175419"/>
            <a:ext cx="6596948" cy="514505"/>
          </a:xfrm>
        </p:spPr>
        <p:txBody>
          <a:bodyPr>
            <a:normAutofit fontScale="90000"/>
          </a:bodyPr>
          <a:lstStyle>
            <a:lvl1pPr>
              <a:defRPr>
                <a:solidFill>
                  <a:schemeClr val="tx1"/>
                </a:solidFill>
              </a:defRPr>
            </a:lvl1pPr>
          </a:lstStyle>
          <a:p>
            <a:endParaRPr lang="de-AT"/>
          </a:p>
        </p:txBody>
      </p:sp>
    </p:spTree>
    <p:extLst>
      <p:ext uri="{BB962C8B-B14F-4D97-AF65-F5344CB8AC3E}">
        <p14:creationId xmlns:p14="http://schemas.microsoft.com/office/powerpoint/2010/main" val="3704183035"/>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er grey background/empty">
    <p:bg>
      <p:bgPr>
        <a:solidFill>
          <a:srgbClr val="C8D3D8"/>
        </a:solidFill>
        <a:effectLst/>
      </p:bgPr>
    </p:bg>
    <p:spTree>
      <p:nvGrpSpPr>
        <p:cNvPr id="1" name=""/>
        <p:cNvGrpSpPr/>
        <p:nvPr/>
      </p:nvGrpSpPr>
      <p:grpSpPr>
        <a:xfrm>
          <a:off x="0" y="0"/>
          <a:ext cx="0" cy="0"/>
          <a:chOff x="0" y="0"/>
          <a:chExt cx="0" cy="0"/>
        </a:xfrm>
      </p:grpSpPr>
      <p:sp>
        <p:nvSpPr>
          <p:cNvPr id="3" name="Rechteck 2"/>
          <p:cNvSpPr/>
          <p:nvPr userDrawn="1"/>
        </p:nvSpPr>
        <p:spPr>
          <a:xfrm>
            <a:off x="8082643" y="3788229"/>
            <a:ext cx="1632857" cy="1494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Rechteck 1"/>
          <p:cNvSpPr/>
          <p:nvPr userDrawn="1"/>
        </p:nvSpPr>
        <p:spPr>
          <a:xfrm>
            <a:off x="8357616" y="4681728"/>
            <a:ext cx="457200" cy="2194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665509691"/>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97575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14"/>
          <p:cNvSpPr>
            <a:spLocks noEditPoints="1"/>
          </p:cNvSpPr>
          <p:nvPr userDrawn="1"/>
        </p:nvSpPr>
        <p:spPr bwMode="auto">
          <a:xfrm rot="1328560">
            <a:off x="8492289" y="4013864"/>
            <a:ext cx="966584" cy="1146378"/>
          </a:xfrm>
          <a:custGeom>
            <a:avLst/>
            <a:gdLst>
              <a:gd name="T0" fmla="*/ 755 w 1384"/>
              <a:gd name="T1" fmla="*/ 18 h 1640"/>
              <a:gd name="T2" fmla="*/ 737 w 1384"/>
              <a:gd name="T3" fmla="*/ 101 h 1640"/>
              <a:gd name="T4" fmla="*/ 787 w 1384"/>
              <a:gd name="T5" fmla="*/ 129 h 1640"/>
              <a:gd name="T6" fmla="*/ 839 w 1384"/>
              <a:gd name="T7" fmla="*/ 585 h 1640"/>
              <a:gd name="T8" fmla="*/ 789 w 1384"/>
              <a:gd name="T9" fmla="*/ 621 h 1640"/>
              <a:gd name="T10" fmla="*/ 778 w 1384"/>
              <a:gd name="T11" fmla="*/ 648 h 1640"/>
              <a:gd name="T12" fmla="*/ 800 w 1384"/>
              <a:gd name="T13" fmla="*/ 721 h 1640"/>
              <a:gd name="T14" fmla="*/ 463 w 1384"/>
              <a:gd name="T15" fmla="*/ 1105 h 1640"/>
              <a:gd name="T16" fmla="*/ 227 w 1384"/>
              <a:gd name="T17" fmla="*/ 1069 h 1640"/>
              <a:gd name="T18" fmla="*/ 45 w 1384"/>
              <a:gd name="T19" fmla="*/ 1413 h 1640"/>
              <a:gd name="T20" fmla="*/ 389 w 1384"/>
              <a:gd name="T21" fmla="*/ 1595 h 1640"/>
              <a:gd name="T22" fmla="*/ 571 w 1384"/>
              <a:gd name="T23" fmla="*/ 1251 h 1640"/>
              <a:gd name="T24" fmla="*/ 475 w 1384"/>
              <a:gd name="T25" fmla="*/ 1114 h 1640"/>
              <a:gd name="T26" fmla="*/ 811 w 1384"/>
              <a:gd name="T27" fmla="*/ 730 h 1640"/>
              <a:gd name="T28" fmla="*/ 843 w 1384"/>
              <a:gd name="T29" fmla="*/ 743 h 1640"/>
              <a:gd name="T30" fmla="*/ 927 w 1384"/>
              <a:gd name="T31" fmla="*/ 706 h 1640"/>
              <a:gd name="T32" fmla="*/ 938 w 1384"/>
              <a:gd name="T33" fmla="*/ 679 h 1640"/>
              <a:gd name="T34" fmla="*/ 939 w 1384"/>
              <a:gd name="T35" fmla="*/ 662 h 1640"/>
              <a:gd name="T36" fmla="*/ 1259 w 1384"/>
              <a:gd name="T37" fmla="*/ 583 h 1640"/>
              <a:gd name="T38" fmla="*/ 1265 w 1384"/>
              <a:gd name="T39" fmla="*/ 594 h 1640"/>
              <a:gd name="T40" fmla="*/ 1348 w 1384"/>
              <a:gd name="T41" fmla="*/ 613 h 1640"/>
              <a:gd name="T42" fmla="*/ 1367 w 1384"/>
              <a:gd name="T43" fmla="*/ 530 h 1640"/>
              <a:gd name="T44" fmla="*/ 1283 w 1384"/>
              <a:gd name="T45" fmla="*/ 511 h 1640"/>
              <a:gd name="T46" fmla="*/ 1256 w 1384"/>
              <a:gd name="T47" fmla="*/ 569 h 1640"/>
              <a:gd name="T48" fmla="*/ 937 w 1384"/>
              <a:gd name="T49" fmla="*/ 648 h 1640"/>
              <a:gd name="T50" fmla="*/ 925 w 1384"/>
              <a:gd name="T51" fmla="*/ 618 h 1640"/>
              <a:gd name="T52" fmla="*/ 873 w 1384"/>
              <a:gd name="T53" fmla="*/ 584 h 1640"/>
              <a:gd name="T54" fmla="*/ 853 w 1384"/>
              <a:gd name="T55" fmla="*/ 583 h 1640"/>
              <a:gd name="T56" fmla="*/ 801 w 1384"/>
              <a:gd name="T57" fmla="*/ 127 h 1640"/>
              <a:gd name="T58" fmla="*/ 820 w 1384"/>
              <a:gd name="T59" fmla="*/ 120 h 1640"/>
              <a:gd name="T60" fmla="*/ 838 w 1384"/>
              <a:gd name="T61" fmla="*/ 36 h 1640"/>
              <a:gd name="T62" fmla="*/ 755 w 1384"/>
              <a:gd name="T63" fmla="*/ 18 h 1640"/>
              <a:gd name="T64" fmla="*/ 913 w 1384"/>
              <a:gd name="T65" fmla="*/ 626 h 1640"/>
              <a:gd name="T66" fmla="*/ 923 w 1384"/>
              <a:gd name="T67" fmla="*/ 651 h 1640"/>
              <a:gd name="T68" fmla="*/ 923 w 1384"/>
              <a:gd name="T69" fmla="*/ 651 h 1640"/>
              <a:gd name="T70" fmla="*/ 924 w 1384"/>
              <a:gd name="T71" fmla="*/ 653 h 1640"/>
              <a:gd name="T72" fmla="*/ 923 w 1384"/>
              <a:gd name="T73" fmla="*/ 676 h 1640"/>
              <a:gd name="T74" fmla="*/ 915 w 1384"/>
              <a:gd name="T75" fmla="*/ 699 h 1640"/>
              <a:gd name="T76" fmla="*/ 845 w 1384"/>
              <a:gd name="T77" fmla="*/ 729 h 1640"/>
              <a:gd name="T78" fmla="*/ 792 w 1384"/>
              <a:gd name="T79" fmla="*/ 651 h 1640"/>
              <a:gd name="T80" fmla="*/ 801 w 1384"/>
              <a:gd name="T81" fmla="*/ 628 h 1640"/>
              <a:gd name="T82" fmla="*/ 870 w 1384"/>
              <a:gd name="T83" fmla="*/ 598 h 1640"/>
              <a:gd name="T84" fmla="*/ 913 w 1384"/>
              <a:gd name="T85" fmla="*/ 626 h 1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164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rot="0" vert="horz" wrap="square" lIns="91440" tIns="45720" rIns="91440" bIns="45720" anchor="t" anchorCtr="0" upright="1">
            <a:noAutofit/>
          </a:bodyPr>
          <a:lstStyle/>
          <a:p>
            <a:endParaRPr lang="de-AT"/>
          </a:p>
        </p:txBody>
      </p:sp>
      <p:sp>
        <p:nvSpPr>
          <p:cNvPr id="9" name="Textplatzhalter 2"/>
          <p:cNvSpPr>
            <a:spLocks noGrp="1"/>
          </p:cNvSpPr>
          <p:nvPr>
            <p:ph type="body" idx="1"/>
          </p:nvPr>
        </p:nvSpPr>
        <p:spPr>
          <a:xfrm>
            <a:off x="299805" y="972460"/>
            <a:ext cx="8064216" cy="3038361"/>
          </a:xfrm>
          <a:prstGeom prst="rect">
            <a:avLst/>
          </a:prstGeom>
        </p:spPr>
        <p:txBody>
          <a:bodyPr vert="horz" lIns="217590" tIns="108794" rIns="217590" bIns="108794" rtlCol="0">
            <a:normAutofit/>
          </a:bodyPr>
          <a:lstStyle/>
          <a:p>
            <a:pPr lvl="0"/>
            <a:r>
              <a:rPr lang="en-GB" noProof="0" err="1"/>
              <a:t>Textmasterformat</a:t>
            </a:r>
            <a:r>
              <a:rPr lang="en-GB" noProof="0"/>
              <a:t> </a:t>
            </a:r>
            <a:r>
              <a:rPr lang="en-GB" noProof="0" err="1"/>
              <a:t>bearbeiten</a:t>
            </a:r>
            <a:endParaRPr lang="en-GB" noProof="0"/>
          </a:p>
          <a:p>
            <a:pPr lvl="1"/>
            <a:r>
              <a:rPr lang="en-GB" noProof="0" err="1"/>
              <a:t>Zweite</a:t>
            </a:r>
            <a:r>
              <a:rPr lang="en-GB" noProof="0"/>
              <a:t> </a:t>
            </a:r>
            <a:r>
              <a:rPr lang="en-GB" noProof="0" err="1"/>
              <a:t>Ebene</a:t>
            </a:r>
            <a:endParaRPr lang="en-GB" noProof="0"/>
          </a:p>
          <a:p>
            <a:pPr lvl="2"/>
            <a:r>
              <a:rPr lang="en-GB" noProof="0" err="1"/>
              <a:t>Dritte</a:t>
            </a:r>
            <a:r>
              <a:rPr lang="en-GB" noProof="0"/>
              <a:t> </a:t>
            </a:r>
            <a:r>
              <a:rPr lang="en-GB" noProof="0" err="1"/>
              <a:t>Ebene</a:t>
            </a:r>
            <a:endParaRPr lang="en-GB" noProof="0"/>
          </a:p>
          <a:p>
            <a:pPr lvl="3"/>
            <a:r>
              <a:rPr lang="en-GB" noProof="0" err="1"/>
              <a:t>Vierte</a:t>
            </a:r>
            <a:r>
              <a:rPr lang="en-GB" noProof="0"/>
              <a:t> </a:t>
            </a:r>
            <a:r>
              <a:rPr lang="en-GB" noProof="0" err="1"/>
              <a:t>Ebene</a:t>
            </a:r>
            <a:endParaRPr lang="en-GB" noProof="0"/>
          </a:p>
          <a:p>
            <a:pPr lvl="4"/>
            <a:r>
              <a:rPr lang="en-GB" noProof="0" err="1"/>
              <a:t>Fünfte</a:t>
            </a:r>
            <a:r>
              <a:rPr lang="en-GB" noProof="0"/>
              <a:t> </a:t>
            </a:r>
            <a:r>
              <a:rPr lang="en-GB" noProof="0" err="1"/>
              <a:t>Ebene</a:t>
            </a:r>
            <a:endParaRPr lang="en-GB" noProof="0"/>
          </a:p>
        </p:txBody>
      </p:sp>
      <p:sp>
        <p:nvSpPr>
          <p:cNvPr id="55" name="Titelplatzhalter 3"/>
          <p:cNvSpPr>
            <a:spLocks noGrp="1"/>
          </p:cNvSpPr>
          <p:nvPr>
            <p:ph type="title"/>
          </p:nvPr>
        </p:nvSpPr>
        <p:spPr>
          <a:xfrm>
            <a:off x="-6888" y="198806"/>
            <a:ext cx="6588442" cy="467732"/>
          </a:xfrm>
          <a:prstGeom prst="rect">
            <a:avLst/>
          </a:prstGeom>
        </p:spPr>
        <p:txBody>
          <a:bodyPr vert="horz" lIns="91440" tIns="45720" rIns="91440" bIns="45720" rtlCol="0" anchor="ctr">
            <a:normAutofit/>
          </a:bodyPr>
          <a:lstStyle/>
          <a:p>
            <a:r>
              <a:rPr lang="en-GB" noProof="0" err="1"/>
              <a:t>Titelmasterformat</a:t>
            </a:r>
            <a:endParaRPr lang="en-GB" noProof="0"/>
          </a:p>
        </p:txBody>
      </p:sp>
      <p:sp>
        <p:nvSpPr>
          <p:cNvPr id="8" name="TextBox 27"/>
          <p:cNvSpPr txBox="1"/>
          <p:nvPr userDrawn="1"/>
        </p:nvSpPr>
        <p:spPr>
          <a:xfrm>
            <a:off x="8276806" y="4638769"/>
            <a:ext cx="640165" cy="338518"/>
          </a:xfrm>
          <a:prstGeom prst="rect">
            <a:avLst/>
          </a:prstGeom>
          <a:noFill/>
        </p:spPr>
        <p:txBody>
          <a:bodyPr wrap="none" lIns="182843" tIns="91422" rIns="182843" bIns="91422" rtlCol="0">
            <a:spAutoFit/>
          </a:bodyPr>
          <a:lstStyle/>
          <a:p>
            <a:pPr algn="ctr"/>
            <a:fld id="{260E2A6B-A809-4840-BF14-8648BC0BDF87}" type="slidenum">
              <a:rPr lang="en-GB" sz="1000" b="0" noProof="0" smtClean="0">
                <a:solidFill>
                  <a:schemeClr val="bg1"/>
                </a:solidFill>
                <a:latin typeface="Trebuchet MS" pitchFamily="34" charset="0"/>
                <a:cs typeface="Raleway Light"/>
              </a:rPr>
              <a:pPr algn="ctr"/>
              <a:t>‹#›</a:t>
            </a:fld>
            <a:endParaRPr lang="en-GB" sz="1000" b="0" noProof="0">
              <a:solidFill>
                <a:schemeClr val="bg1"/>
              </a:solidFill>
              <a:latin typeface="Trebuchet MS" pitchFamily="34" charset="0"/>
              <a:cs typeface="Raleway Light"/>
            </a:endParaRPr>
          </a:p>
        </p:txBody>
      </p:sp>
    </p:spTree>
    <p:extLst>
      <p:ext uri="{BB962C8B-B14F-4D97-AF65-F5344CB8AC3E}">
        <p14:creationId xmlns:p14="http://schemas.microsoft.com/office/powerpoint/2010/main" val="2581459685"/>
      </p:ext>
    </p:extLst>
  </p:cSld>
  <p:clrMap bg1="lt1" tx1="dk1" bg2="lt2" tx2="dk2" accent1="accent1" accent2="accent2" accent3="accent3" accent4="accent4" accent5="accent5" accent6="accent6" hlink="hlink" folHlink="folHlink"/>
  <p:sldLayoutIdLst>
    <p:sldLayoutId id="2147483892" r:id="rId1"/>
    <p:sldLayoutId id="2147483859" r:id="rId2"/>
    <p:sldLayoutId id="2147483873" r:id="rId3"/>
    <p:sldLayoutId id="2147483850" r:id="rId4"/>
    <p:sldLayoutId id="2147483863" r:id="rId5"/>
    <p:sldLayoutId id="2147483868" r:id="rId6"/>
    <p:sldLayoutId id="2147483875" r:id="rId7"/>
    <p:sldLayoutId id="2147483874" r:id="rId8"/>
    <p:sldLayoutId id="2147483856" r:id="rId9"/>
    <p:sldLayoutId id="2147483860" r:id="rId10"/>
    <p:sldLayoutId id="2147483857" r:id="rId11"/>
    <p:sldLayoutId id="2147483858" r:id="rId12"/>
    <p:sldLayoutId id="2147483894" r:id="rId13"/>
    <p:sldLayoutId id="2147483895" r:id="rId14"/>
    <p:sldLayoutId id="2147483896" r:id="rId15"/>
  </p:sldLayoutIdLst>
  <p:transition spd="slow">
    <p:push dir="u"/>
  </p:transition>
  <p:hf hdr="0" ftr="0" dt="0"/>
  <p:txStyles>
    <p:titleStyle>
      <a:lvl1pPr marL="216000" algn="l" defTabSz="913878" rtl="0" eaLnBrk="1" latinLnBrk="0" hangingPunct="1">
        <a:spcBef>
          <a:spcPct val="0"/>
        </a:spcBef>
        <a:buNone/>
        <a:defRPr sz="2800" b="1" kern="1200" cap="all" normalizeH="0" baseline="0">
          <a:solidFill>
            <a:schemeClr val="tx1"/>
          </a:solidFill>
          <a:latin typeface="Trebuchet MS" pitchFamily="34" charset="0"/>
          <a:ea typeface="+mj-ea"/>
          <a:cs typeface="+mj-cs"/>
        </a:defRPr>
      </a:lvl1pPr>
    </p:titleStyle>
    <p:bodyStyle>
      <a:lvl1pPr marL="342705" indent="-342705" algn="l" defTabSz="913878" rtl="0" eaLnBrk="1" latinLnBrk="0" hangingPunct="1">
        <a:spcBef>
          <a:spcPct val="20000"/>
        </a:spcBef>
        <a:buClr>
          <a:schemeClr val="bg2"/>
        </a:buClr>
        <a:buSzPct val="80000"/>
        <a:buFont typeface="Wingdings 2" pitchFamily="18" charset="2"/>
        <a:buChar char=""/>
        <a:defRPr sz="2400" kern="1200">
          <a:solidFill>
            <a:schemeClr val="bg2"/>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3878" rtl="0" eaLnBrk="1" latinLnBrk="0" hangingPunct="1">
        <a:defRPr sz="1800" kern="1200">
          <a:solidFill>
            <a:schemeClr val="tx1"/>
          </a:solidFill>
          <a:latin typeface="+mn-lt"/>
          <a:ea typeface="+mn-ea"/>
          <a:cs typeface="+mn-cs"/>
        </a:defRPr>
      </a:lvl1pPr>
      <a:lvl2pPr marL="456939" algn="l" defTabSz="913878" rtl="0" eaLnBrk="1" latinLnBrk="0" hangingPunct="1">
        <a:defRPr sz="1800" kern="1200">
          <a:solidFill>
            <a:schemeClr val="tx1"/>
          </a:solidFill>
          <a:latin typeface="+mn-lt"/>
          <a:ea typeface="+mn-ea"/>
          <a:cs typeface="+mn-cs"/>
        </a:defRPr>
      </a:lvl2pPr>
      <a:lvl3pPr marL="913878" algn="l" defTabSz="913878" rtl="0" eaLnBrk="1" latinLnBrk="0" hangingPunct="1">
        <a:defRPr sz="1800" kern="1200">
          <a:solidFill>
            <a:schemeClr val="tx1"/>
          </a:solidFill>
          <a:latin typeface="+mn-lt"/>
          <a:ea typeface="+mn-ea"/>
          <a:cs typeface="+mn-cs"/>
        </a:defRPr>
      </a:lvl3pPr>
      <a:lvl4pPr marL="1370817" algn="l" defTabSz="913878" rtl="0" eaLnBrk="1" latinLnBrk="0" hangingPunct="1">
        <a:defRPr sz="1800" kern="1200">
          <a:solidFill>
            <a:schemeClr val="tx1"/>
          </a:solidFill>
          <a:latin typeface="+mn-lt"/>
          <a:ea typeface="+mn-ea"/>
          <a:cs typeface="+mn-cs"/>
        </a:defRPr>
      </a:lvl4pPr>
      <a:lvl5pPr marL="1827758" algn="l" defTabSz="913878" rtl="0" eaLnBrk="1" latinLnBrk="0" hangingPunct="1">
        <a:defRPr sz="1800" kern="1200">
          <a:solidFill>
            <a:schemeClr val="tx1"/>
          </a:solidFill>
          <a:latin typeface="+mn-lt"/>
          <a:ea typeface="+mn-ea"/>
          <a:cs typeface="+mn-cs"/>
        </a:defRPr>
      </a:lvl5pPr>
      <a:lvl6pPr marL="2284698" algn="l" defTabSz="913878" rtl="0" eaLnBrk="1" latinLnBrk="0" hangingPunct="1">
        <a:defRPr sz="1800" kern="1200">
          <a:solidFill>
            <a:schemeClr val="tx1"/>
          </a:solidFill>
          <a:latin typeface="+mn-lt"/>
          <a:ea typeface="+mn-ea"/>
          <a:cs typeface="+mn-cs"/>
        </a:defRPr>
      </a:lvl6pPr>
      <a:lvl7pPr marL="2741637" algn="l" defTabSz="913878" rtl="0" eaLnBrk="1" latinLnBrk="0" hangingPunct="1">
        <a:defRPr sz="1800" kern="1200">
          <a:solidFill>
            <a:schemeClr val="tx1"/>
          </a:solidFill>
          <a:latin typeface="+mn-lt"/>
          <a:ea typeface="+mn-ea"/>
          <a:cs typeface="+mn-cs"/>
        </a:defRPr>
      </a:lvl7pPr>
      <a:lvl8pPr marL="3198576" algn="l" defTabSz="913878" rtl="0" eaLnBrk="1" latinLnBrk="0" hangingPunct="1">
        <a:defRPr sz="1800" kern="1200">
          <a:solidFill>
            <a:schemeClr val="tx1"/>
          </a:solidFill>
          <a:latin typeface="+mn-lt"/>
          <a:ea typeface="+mn-ea"/>
          <a:cs typeface="+mn-cs"/>
        </a:defRPr>
      </a:lvl8pPr>
      <a:lvl9pPr marL="3655515" algn="l" defTabSz="9138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gif"/></Relationships>
</file>

<file path=ppt/slides/_rels/slide1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5.gif"/></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a:xfrm>
            <a:off x="453472" y="4237239"/>
            <a:ext cx="3834510" cy="586195"/>
          </a:xfrm>
        </p:spPr>
        <p:txBody>
          <a:bodyPr/>
          <a:lstStyle/>
          <a:p>
            <a:r>
              <a:rPr lang="en-US" dirty="0"/>
              <a:t>DATE: </a:t>
            </a:r>
            <a:r>
              <a:rPr lang="sk-SK" dirty="0"/>
              <a:t>07</a:t>
            </a:r>
            <a:r>
              <a:rPr lang="en-US" dirty="0"/>
              <a:t>/0</a:t>
            </a:r>
            <a:r>
              <a:rPr lang="sk-SK" dirty="0"/>
              <a:t>9</a:t>
            </a:r>
            <a:r>
              <a:rPr lang="en-US" dirty="0"/>
              <a:t>/202</a:t>
            </a:r>
            <a:r>
              <a:rPr lang="sk-SK" dirty="0"/>
              <a:t>6</a:t>
            </a:r>
            <a:endParaRPr lang="en-US" dirty="0"/>
          </a:p>
        </p:txBody>
      </p:sp>
      <p:sp>
        <p:nvSpPr>
          <p:cNvPr id="4" name="Textplatzhalter 3"/>
          <p:cNvSpPr>
            <a:spLocks noGrp="1"/>
          </p:cNvSpPr>
          <p:nvPr>
            <p:ph type="body" sz="quarter" idx="12"/>
          </p:nvPr>
        </p:nvSpPr>
        <p:spPr>
          <a:xfrm>
            <a:off x="5352106" y="4275605"/>
            <a:ext cx="4017197" cy="586195"/>
          </a:xfrm>
        </p:spPr>
        <p:txBody>
          <a:bodyPr/>
          <a:lstStyle/>
          <a:p>
            <a:r>
              <a:rPr lang="en-US" b="1" dirty="0"/>
              <a:t>Assoc. Prof. Zsolt Čonka, PhD.</a:t>
            </a:r>
          </a:p>
          <a:p>
            <a:r>
              <a:rPr lang="en-US" dirty="0"/>
              <a:t>Technical University of Košice</a:t>
            </a:r>
          </a:p>
        </p:txBody>
      </p:sp>
      <p:sp>
        <p:nvSpPr>
          <p:cNvPr id="7" name="Textplatzhalter 2">
            <a:extLst>
              <a:ext uri="{FF2B5EF4-FFF2-40B4-BE49-F238E27FC236}">
                <a16:creationId xmlns:a16="http://schemas.microsoft.com/office/drawing/2014/main" id="{FA3D53F1-885A-5EF7-A1AC-7ED5DC2A7E9F}"/>
              </a:ext>
            </a:extLst>
          </p:cNvPr>
          <p:cNvSpPr txBox="1">
            <a:spLocks/>
          </p:cNvSpPr>
          <p:nvPr/>
        </p:nvSpPr>
        <p:spPr>
          <a:xfrm>
            <a:off x="99691" y="177145"/>
            <a:ext cx="5785716" cy="1531366"/>
          </a:xfrm>
          <a:prstGeom prst="rect">
            <a:avLst/>
          </a:prstGeom>
        </p:spPr>
        <p:txBody>
          <a:bodyPr vert="horz" lIns="217590" tIns="108794" rIns="217590" bIns="108794" rtlCol="0">
            <a:noAutofit/>
          </a:bodyPr>
          <a:lstStyle>
            <a:lvl1pPr marL="0" indent="0" algn="l" defTabSz="913878" rtl="0" eaLnBrk="1" latinLnBrk="0" hangingPunct="1">
              <a:spcBef>
                <a:spcPct val="20000"/>
              </a:spcBef>
              <a:buClr>
                <a:schemeClr val="bg2"/>
              </a:buClr>
              <a:buSzPct val="80000"/>
              <a:buFont typeface="Wingdings 2" pitchFamily="18" charset="2"/>
              <a:buNone/>
              <a:defRPr sz="3000" kern="1200" baseline="0">
                <a:solidFill>
                  <a:schemeClr val="bg2"/>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sk-SK" dirty="0" err="1"/>
              <a:t>Interreg</a:t>
            </a:r>
            <a:r>
              <a:rPr lang="sk-SK" dirty="0"/>
              <a:t> CENTRAL EUROPE No. CE0200803 – V4GRID</a:t>
            </a:r>
            <a:endParaRPr lang="en-US" sz="2400" dirty="0">
              <a:solidFill>
                <a:schemeClr val="accent4"/>
              </a:solidFill>
            </a:endParaRPr>
          </a:p>
        </p:txBody>
      </p:sp>
    </p:spTree>
    <p:extLst>
      <p:ext uri="{BB962C8B-B14F-4D97-AF65-F5344CB8AC3E}">
        <p14:creationId xmlns:p14="http://schemas.microsoft.com/office/powerpoint/2010/main" val="348198862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5AD563-BE66-5EB0-1B28-107CB088125E}"/>
              </a:ext>
            </a:extLst>
          </p:cNvPr>
          <p:cNvSpPr>
            <a:spLocks noGrp="1"/>
          </p:cNvSpPr>
          <p:nvPr>
            <p:ph type="title"/>
          </p:nvPr>
        </p:nvSpPr>
        <p:spPr/>
        <p:txBody>
          <a:bodyPr>
            <a:normAutofit fontScale="90000"/>
          </a:bodyPr>
          <a:lstStyle/>
          <a:p>
            <a:endParaRPr lang="sk-SK"/>
          </a:p>
        </p:txBody>
      </p:sp>
      <p:sp>
        <p:nvSpPr>
          <p:cNvPr id="3" name="Zástupný text 2">
            <a:extLst>
              <a:ext uri="{FF2B5EF4-FFF2-40B4-BE49-F238E27FC236}">
                <a16:creationId xmlns:a16="http://schemas.microsoft.com/office/drawing/2014/main" id="{CB78E46D-0ED0-5E88-3417-014697A44E24}"/>
              </a:ext>
            </a:extLst>
          </p:cNvPr>
          <p:cNvSpPr>
            <a:spLocks noGrp="1"/>
          </p:cNvSpPr>
          <p:nvPr>
            <p:ph type="body" sz="quarter" idx="10"/>
          </p:nvPr>
        </p:nvSpPr>
        <p:spPr/>
        <p:txBody>
          <a:bodyPr/>
          <a:lstStyle/>
          <a:p>
            <a:endParaRPr lang="sk-SK"/>
          </a:p>
        </p:txBody>
      </p:sp>
      <p:sp>
        <p:nvSpPr>
          <p:cNvPr id="4" name="Zástupný text 3">
            <a:extLst>
              <a:ext uri="{FF2B5EF4-FFF2-40B4-BE49-F238E27FC236}">
                <a16:creationId xmlns:a16="http://schemas.microsoft.com/office/drawing/2014/main" id="{D45561CD-F932-142B-1EE4-40041E4E4257}"/>
              </a:ext>
            </a:extLst>
          </p:cNvPr>
          <p:cNvSpPr>
            <a:spLocks noGrp="1"/>
          </p:cNvSpPr>
          <p:nvPr>
            <p:ph type="body" sz="quarter" idx="13"/>
          </p:nvPr>
        </p:nvSpPr>
        <p:spPr/>
        <p:txBody>
          <a:bodyPr/>
          <a:lstStyle/>
          <a:p>
            <a:endParaRPr lang="sk-SK"/>
          </a:p>
        </p:txBody>
      </p:sp>
      <p:pic>
        <p:nvPicPr>
          <p:cNvPr id="5" name="Obrázok 4">
            <a:extLst>
              <a:ext uri="{FF2B5EF4-FFF2-40B4-BE49-F238E27FC236}">
                <a16:creationId xmlns:a16="http://schemas.microsoft.com/office/drawing/2014/main" id="{CD509100-25CE-82A3-E1F0-97C46BD07361}"/>
              </a:ext>
            </a:extLst>
          </p:cNvPr>
          <p:cNvPicPr>
            <a:picLocks noChangeAspect="1"/>
          </p:cNvPicPr>
          <p:nvPr/>
        </p:nvPicPr>
        <p:blipFill>
          <a:blip r:embed="rId2"/>
          <a:stretch>
            <a:fillRect/>
          </a:stretch>
        </p:blipFill>
        <p:spPr>
          <a:xfrm>
            <a:off x="-29054" y="22279"/>
            <a:ext cx="9214810" cy="5121221"/>
          </a:xfrm>
          <a:prstGeom prst="rect">
            <a:avLst/>
          </a:prstGeom>
        </p:spPr>
      </p:pic>
    </p:spTree>
    <p:extLst>
      <p:ext uri="{BB962C8B-B14F-4D97-AF65-F5344CB8AC3E}">
        <p14:creationId xmlns:p14="http://schemas.microsoft.com/office/powerpoint/2010/main" val="6941639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ok 6" descr="Image containing text, screenshot, graphic design, diagram&#10;&#10;AI-generated content may be incorrect.">
            <a:extLst>
              <a:ext uri="{FF2B5EF4-FFF2-40B4-BE49-F238E27FC236}">
                <a16:creationId xmlns:a16="http://schemas.microsoft.com/office/drawing/2014/main" id="{D8B6C1E2-0ADD-5DD5-1475-7A6DC5E6C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143500" cy="5143500"/>
          </a:xfrm>
          <a:prstGeom prst="rect">
            <a:avLst/>
          </a:prstGeom>
          <a:noFill/>
        </p:spPr>
      </p:pic>
      <p:sp>
        <p:nvSpPr>
          <p:cNvPr id="5" name="Zástupný text 4">
            <a:extLst>
              <a:ext uri="{FF2B5EF4-FFF2-40B4-BE49-F238E27FC236}">
                <a16:creationId xmlns:a16="http://schemas.microsoft.com/office/drawing/2014/main" id="{9FE384D1-285D-2B1C-AC66-CBEBD0108958}"/>
              </a:ext>
            </a:extLst>
          </p:cNvPr>
          <p:cNvSpPr>
            <a:spLocks noGrp="1"/>
          </p:cNvSpPr>
          <p:nvPr>
            <p:ph type="body" sz="quarter" idx="12"/>
          </p:nvPr>
        </p:nvSpPr>
        <p:spPr>
          <a:xfrm>
            <a:off x="5527049" y="144184"/>
            <a:ext cx="3294063" cy="842963"/>
          </a:xfrm>
        </p:spPr>
        <p:txBody>
          <a:bodyPr>
            <a:normAutofit/>
          </a:bodyPr>
          <a:lstStyle/>
          <a:p>
            <a:r>
              <a:rPr lang="en-US" b="1" dirty="0">
                <a:solidFill>
                  <a:srgbClr val="9ACC00"/>
                </a:solidFill>
              </a:rPr>
              <a:t>Why is this project crucial for our region? </a:t>
            </a:r>
            <a:endParaRPr lang="de-AT" b="1" dirty="0">
              <a:solidFill>
                <a:srgbClr val="9ACC00"/>
              </a:solidFill>
            </a:endParaRPr>
          </a:p>
          <a:p>
            <a:endParaRPr lang="en-US" dirty="0"/>
          </a:p>
        </p:txBody>
      </p:sp>
      <p:sp>
        <p:nvSpPr>
          <p:cNvPr id="20" name="Text Placeholder 4">
            <a:extLst>
              <a:ext uri="{FF2B5EF4-FFF2-40B4-BE49-F238E27FC236}">
                <a16:creationId xmlns:a16="http://schemas.microsoft.com/office/drawing/2014/main" id="{ABFAD1F3-421B-78B0-C74E-D99AF49157A9}"/>
              </a:ext>
            </a:extLst>
          </p:cNvPr>
          <p:cNvSpPr>
            <a:spLocks noGrp="1"/>
          </p:cNvSpPr>
          <p:nvPr>
            <p:ph type="body" sz="quarter" idx="13"/>
          </p:nvPr>
        </p:nvSpPr>
        <p:spPr>
          <a:xfrm>
            <a:off x="-72574" y="4800595"/>
            <a:ext cx="3600450" cy="293914"/>
          </a:xfrm>
        </p:spPr>
        <p:txBody>
          <a:bodyPr/>
          <a:lstStyle/>
          <a:p>
            <a:endParaRPr lang="en-US"/>
          </a:p>
        </p:txBody>
      </p:sp>
      <p:sp>
        <p:nvSpPr>
          <p:cNvPr id="14" name="Nadpis 1">
            <a:extLst>
              <a:ext uri="{FF2B5EF4-FFF2-40B4-BE49-F238E27FC236}">
                <a16:creationId xmlns:a16="http://schemas.microsoft.com/office/drawing/2014/main" id="{8EA894FA-9901-E13B-51EA-BECE2A9A172A}"/>
              </a:ext>
            </a:extLst>
          </p:cNvPr>
          <p:cNvSpPr>
            <a:spLocks noGrp="1"/>
          </p:cNvSpPr>
          <p:nvPr>
            <p:ph type="body" sz="quarter" idx="11"/>
          </p:nvPr>
        </p:nvSpPr>
        <p:spPr>
          <a:xfrm>
            <a:off x="5288844" y="1331936"/>
            <a:ext cx="3960159" cy="3186673"/>
          </a:xfrm>
        </p:spPr>
        <p:txBody>
          <a:bodyPr anchor="b">
            <a:normAutofit fontScale="40000" lnSpcReduction="20000"/>
          </a:bodyPr>
          <a:lstStyle/>
          <a:p>
            <a:pPr lvl="0" algn="l" defTabSz="914400" eaLnBrk="0" fontAlgn="base" hangingPunct="0">
              <a:spcBef>
                <a:spcPct val="0"/>
              </a:spcBef>
              <a:spcAft>
                <a:spcPts val="600"/>
              </a:spcAft>
              <a:buClrTx/>
              <a:buSzTx/>
              <a:buFontTx/>
              <a:buAutoNum type="arabicPeriod"/>
            </a:pPr>
            <a:r>
              <a:rPr lang="en-US" altLang="sk-SK" sz="3200" b="1" dirty="0">
                <a:solidFill>
                  <a:schemeClr val="tx1"/>
                </a:solidFill>
              </a:rPr>
              <a:t> The grid is under pressure:</a:t>
            </a:r>
            <a:r>
              <a:rPr lang="en-US" altLang="sk-SK" sz="3200" dirty="0">
                <a:solidFill>
                  <a:schemeClr val="tx1"/>
                </a:solidFill>
              </a:rPr>
              <a:t> The rapid growth of renewables is causing swings in electricity generation. Without massive energy storage capacity, we face future blackouts and costly investment in grid reinforcement.</a:t>
            </a:r>
          </a:p>
          <a:p>
            <a:pPr lvl="0" algn="l" defTabSz="914400" eaLnBrk="0" fontAlgn="base" hangingPunct="0">
              <a:spcBef>
                <a:spcPct val="0"/>
              </a:spcBef>
              <a:spcAft>
                <a:spcPts val="600"/>
              </a:spcAft>
              <a:buClrTx/>
              <a:buSzTx/>
              <a:buFontTx/>
              <a:buAutoNum type="arabicPeriod"/>
            </a:pPr>
            <a:endParaRPr lang="en-US" altLang="sk-SK" sz="3200" dirty="0">
              <a:solidFill>
                <a:schemeClr val="tx1"/>
              </a:solidFill>
            </a:endParaRPr>
          </a:p>
          <a:p>
            <a:pPr lvl="0" algn="l" defTabSz="914400" eaLnBrk="0" fontAlgn="base" hangingPunct="0">
              <a:spcBef>
                <a:spcPct val="0"/>
              </a:spcBef>
              <a:spcAft>
                <a:spcPts val="600"/>
              </a:spcAft>
              <a:buClrTx/>
              <a:buSzTx/>
              <a:buFontTx/>
              <a:buAutoNum type="arabicPeriod" startAt="2"/>
            </a:pPr>
            <a:r>
              <a:rPr lang="en-US" altLang="sk-SK" sz="3200" b="1" dirty="0">
                <a:solidFill>
                  <a:schemeClr val="tx1"/>
                </a:solidFill>
              </a:rPr>
              <a:t> Electric vehicles as a load:</a:t>
            </a:r>
            <a:r>
              <a:rPr lang="en-US" altLang="sk-SK" sz="3200" dirty="0">
                <a:solidFill>
                  <a:schemeClr val="tx1"/>
                </a:solidFill>
              </a:rPr>
              <a:t> The mass shift to e-mobility means a huge increase in electricity demand, which puts even more pressure on local grids.</a:t>
            </a:r>
          </a:p>
          <a:p>
            <a:pPr lvl="0" algn="l" defTabSz="914400" eaLnBrk="0" fontAlgn="base" hangingPunct="0">
              <a:spcBef>
                <a:spcPct val="0"/>
              </a:spcBef>
              <a:spcAft>
                <a:spcPts val="600"/>
              </a:spcAft>
              <a:buClrTx/>
              <a:buSzTx/>
              <a:buFontTx/>
              <a:buAutoNum type="arabicPeriod" startAt="2"/>
            </a:pPr>
            <a:endParaRPr lang="en-US" altLang="sk-SK" sz="3200" dirty="0">
              <a:solidFill>
                <a:schemeClr val="tx1"/>
              </a:solidFill>
            </a:endParaRPr>
          </a:p>
          <a:p>
            <a:pPr lvl="0" algn="l" defTabSz="914400" eaLnBrk="0" fontAlgn="base" hangingPunct="0">
              <a:spcBef>
                <a:spcPct val="0"/>
              </a:spcBef>
              <a:spcAft>
                <a:spcPts val="600"/>
              </a:spcAft>
              <a:buClrTx/>
              <a:buSzTx/>
              <a:buFontTx/>
              <a:buAutoNum type="arabicPeriod" startAt="3"/>
            </a:pPr>
            <a:r>
              <a:rPr lang="en-US" altLang="sk-SK" sz="3200" b="1" dirty="0">
                <a:solidFill>
                  <a:schemeClr val="tx1"/>
                </a:solidFill>
              </a:rPr>
              <a:t> Regulatory and market barriers:</a:t>
            </a:r>
            <a:r>
              <a:rPr lang="en-US" altLang="sk-SK" sz="3200" dirty="0">
                <a:solidFill>
                  <a:schemeClr val="tx1"/>
                </a:solidFill>
              </a:rPr>
              <a:t> Our region still lacks the legislation, consumer education and proven business models that would enable commercial deployment of V2X technology.</a:t>
            </a:r>
          </a:p>
          <a:p>
            <a:pPr>
              <a:lnSpc>
                <a:spcPct val="90000"/>
              </a:lnSpc>
            </a:pPr>
            <a:endParaRPr lang="en-US" dirty="0"/>
          </a:p>
        </p:txBody>
      </p:sp>
    </p:spTree>
    <p:extLst>
      <p:ext uri="{BB962C8B-B14F-4D97-AF65-F5344CB8AC3E}">
        <p14:creationId xmlns:p14="http://schemas.microsoft.com/office/powerpoint/2010/main" val="294544837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B9AC744-CEBD-86B8-9F0E-3394B8E2E8C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780" b="52466"/>
          <a:stretch/>
        </p:blipFill>
        <p:spPr>
          <a:xfrm>
            <a:off x="0" y="3177153"/>
            <a:ext cx="9144000" cy="1966347"/>
          </a:xfrm>
          <a:prstGeom prst="rect">
            <a:avLst/>
          </a:prstGeom>
        </p:spPr>
      </p:pic>
      <p:sp>
        <p:nvSpPr>
          <p:cNvPr id="6" name="Textplatzhalter 6">
            <a:extLst>
              <a:ext uri="{FF2B5EF4-FFF2-40B4-BE49-F238E27FC236}">
                <a16:creationId xmlns:a16="http://schemas.microsoft.com/office/drawing/2014/main" id="{3122D56F-124A-B4D2-1170-F5AA4391F3FC}"/>
              </a:ext>
            </a:extLst>
          </p:cNvPr>
          <p:cNvSpPr txBox="1">
            <a:spLocks/>
          </p:cNvSpPr>
          <p:nvPr/>
        </p:nvSpPr>
        <p:spPr>
          <a:xfrm>
            <a:off x="651509" y="586070"/>
            <a:ext cx="8159751" cy="1456090"/>
          </a:xfrm>
          <a:prstGeom prst="rect">
            <a:avLst/>
          </a:prstGeom>
        </p:spPr>
        <p:txBody>
          <a:bodyPr lIns="0" tIns="0" rIns="0" bIns="0" anchor="t">
            <a:normAutofit/>
          </a:bodyPr>
          <a:lstStyle>
            <a:lvl1pPr marL="0" indent="0" algn="ctr" defTabSz="913878" rtl="0" eaLnBrk="1" latinLnBrk="0" hangingPunct="1">
              <a:spcBef>
                <a:spcPct val="20000"/>
              </a:spcBef>
              <a:buClr>
                <a:schemeClr val="bg2"/>
              </a:buClr>
              <a:buSzPct val="80000"/>
              <a:buFont typeface="Wingdings 2" pitchFamily="18" charset="2"/>
              <a:buNone/>
              <a:defRPr sz="3200" b="1" kern="1200" baseline="0">
                <a:solidFill>
                  <a:schemeClr val="bg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3878" rtl="0" eaLnBrk="1" fontAlgn="auto" latinLnBrk="0" hangingPunct="1">
              <a:lnSpc>
                <a:spcPts val="3400"/>
              </a:lnSpc>
              <a:spcBef>
                <a:spcPct val="20000"/>
              </a:spcBef>
              <a:spcAft>
                <a:spcPts val="0"/>
              </a:spcAft>
              <a:buClr>
                <a:srgbClr val="708792"/>
              </a:buClr>
              <a:buSzPct val="80000"/>
              <a:buFont typeface="Wingdings 2" pitchFamily="18" charset="2"/>
              <a:buNone/>
              <a:tabLst/>
              <a:defRPr/>
            </a:pPr>
            <a:r>
              <a:rPr kumimoji="0" lang="pl-PL" sz="3200" b="1" i="0" u="none" strike="noStrike" kern="1200" cap="none" spc="0" normalizeH="0" baseline="0" noProof="0" dirty="0">
                <a:ln>
                  <a:noFill/>
                </a:ln>
                <a:solidFill>
                  <a:srgbClr val="9ACC00"/>
                </a:solidFill>
                <a:effectLst/>
                <a:uLnTx/>
                <a:uFillTx/>
                <a:latin typeface="Trebuchet MS" pitchFamily="34" charset="0"/>
                <a:ea typeface="+mn-ea"/>
                <a:cs typeface="+mn-cs"/>
              </a:rPr>
              <a:t>V2X technology and project objectives</a:t>
            </a:r>
            <a:endParaRPr kumimoji="0" lang="de-DE" sz="3000" b="1" i="0" u="none" strike="noStrike" kern="1200" cap="none" spc="0" normalizeH="0" baseline="0" noProof="0" dirty="0">
              <a:ln>
                <a:noFill/>
              </a:ln>
              <a:solidFill>
                <a:srgbClr val="9ACA3C"/>
              </a:solidFill>
              <a:effectLst/>
              <a:uLnTx/>
              <a:uFillTx/>
              <a:latin typeface="Trebuchet MS" pitchFamily="34" charset="0"/>
              <a:ea typeface="+mn-ea"/>
              <a:cs typeface="+mn-cs"/>
            </a:endParaRPr>
          </a:p>
        </p:txBody>
      </p:sp>
      <p:sp>
        <p:nvSpPr>
          <p:cNvPr id="3" name="Textplatzhalter 10">
            <a:extLst>
              <a:ext uri="{FF2B5EF4-FFF2-40B4-BE49-F238E27FC236}">
                <a16:creationId xmlns:a16="http://schemas.microsoft.com/office/drawing/2014/main" id="{CFC1FC62-A31E-7746-FF5C-1219BDE1D06C}"/>
              </a:ext>
            </a:extLst>
          </p:cNvPr>
          <p:cNvSpPr txBox="1">
            <a:spLocks/>
          </p:cNvSpPr>
          <p:nvPr/>
        </p:nvSpPr>
        <p:spPr>
          <a:xfrm>
            <a:off x="130941" y="1874684"/>
            <a:ext cx="5241947" cy="2268698"/>
          </a:xfrm>
          <a:prstGeom prst="rect">
            <a:avLst/>
          </a:prstGeom>
        </p:spPr>
        <p:txBody>
          <a:bodyPr lIns="0" tIns="0" rIns="0" bIns="0">
            <a:normAutofit/>
          </a:bodyPr>
          <a:lstStyle>
            <a:lvl1pPr marL="0" indent="0" algn="ctr" defTabSz="913878" rtl="0" eaLnBrk="1" latinLnBrk="0" hangingPunct="1">
              <a:spcBef>
                <a:spcPct val="20000"/>
              </a:spcBef>
              <a:buClr>
                <a:schemeClr val="bg2"/>
              </a:buClr>
              <a:buSzPct val="80000"/>
              <a:buFont typeface="Wingdings 2" pitchFamily="18" charset="2"/>
              <a:buNone/>
              <a:defRPr sz="2000" kern="1200">
                <a:solidFill>
                  <a:schemeClr val="bg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3878" rtl="0" eaLnBrk="1" fontAlgn="auto" latinLnBrk="0" hangingPunct="1">
              <a:lnSpc>
                <a:spcPct val="100000"/>
              </a:lnSpc>
              <a:spcBef>
                <a:spcPct val="20000"/>
              </a:spcBef>
              <a:spcAft>
                <a:spcPts val="0"/>
              </a:spcAft>
              <a:buClr>
                <a:srgbClr val="708792"/>
              </a:buClr>
              <a:buSzPct val="80000"/>
              <a:buFont typeface="Wingdings 2" pitchFamily="18" charset="2"/>
              <a:buNone/>
              <a:tabLst/>
              <a:defRPr/>
            </a:pPr>
            <a:endParaRPr kumimoji="0" lang="en-US" sz="1400" b="0" i="0" u="none" strike="noStrike" kern="1200" cap="none" spc="0" normalizeH="0" baseline="0" noProof="0" dirty="0">
              <a:ln>
                <a:noFill/>
              </a:ln>
              <a:solidFill>
                <a:srgbClr val="000000"/>
              </a:solidFill>
              <a:effectLst/>
              <a:uLnTx/>
              <a:uFillTx/>
              <a:latin typeface="Trebuchet MS (Text)"/>
              <a:ea typeface="+mn-ea"/>
              <a:cs typeface="+mn-cs"/>
            </a:endParaRPr>
          </a:p>
        </p:txBody>
      </p:sp>
      <p:pic>
        <p:nvPicPr>
          <p:cNvPr id="15" name="Obrázok 14" descr="Image containing outdoor, vehicle, land vehicle, sky&#10;&#10;AI-generated content may be incorrect.">
            <a:extLst>
              <a:ext uri="{FF2B5EF4-FFF2-40B4-BE49-F238E27FC236}">
                <a16:creationId xmlns:a16="http://schemas.microsoft.com/office/drawing/2014/main" id="{E2C365D8-0443-5BDC-0173-97FB56D6EE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0645" y="1289346"/>
            <a:ext cx="2375075" cy="2375075"/>
          </a:xfrm>
          <a:prstGeom prst="rect">
            <a:avLst/>
          </a:prstGeom>
        </p:spPr>
      </p:pic>
      <p:pic>
        <p:nvPicPr>
          <p:cNvPr id="17" name="Obrázok 16" descr="Image containing outdoor, land vehicle, vehicle, wheel&#10;&#10;AI-generated content may be incorrect.">
            <a:extLst>
              <a:ext uri="{FF2B5EF4-FFF2-40B4-BE49-F238E27FC236}">
                <a16:creationId xmlns:a16="http://schemas.microsoft.com/office/drawing/2014/main" id="{0C96A89F-DB44-D5B7-C4DE-1669E46114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346" y="1289346"/>
            <a:ext cx="2375075" cy="2375075"/>
          </a:xfrm>
          <a:prstGeom prst="rect">
            <a:avLst/>
          </a:prstGeom>
        </p:spPr>
      </p:pic>
      <p:pic>
        <p:nvPicPr>
          <p:cNvPr id="19" name="Obrázok 18" descr="Image containing sky, outdoor, vehicle, land vehicle&#10;&#10;AI-generated content may be incorrect.">
            <a:extLst>
              <a:ext uri="{FF2B5EF4-FFF2-40B4-BE49-F238E27FC236}">
                <a16:creationId xmlns:a16="http://schemas.microsoft.com/office/drawing/2014/main" id="{BF0E0176-38A6-0098-BF74-AE1288FA1D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7791" y="1289346"/>
            <a:ext cx="2375075" cy="2375075"/>
          </a:xfrm>
          <a:prstGeom prst="rect">
            <a:avLst/>
          </a:prstGeom>
        </p:spPr>
      </p:pic>
    </p:spTree>
    <p:extLst>
      <p:ext uri="{BB962C8B-B14F-4D97-AF65-F5344CB8AC3E}">
        <p14:creationId xmlns:p14="http://schemas.microsoft.com/office/powerpoint/2010/main" val="100541999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279854-F8B0-2A1C-8C01-DB290A1A21A3}"/>
              </a:ext>
            </a:extLst>
          </p:cNvPr>
          <p:cNvSpPr>
            <a:spLocks noGrp="1"/>
          </p:cNvSpPr>
          <p:nvPr>
            <p:ph type="title"/>
          </p:nvPr>
        </p:nvSpPr>
        <p:spPr>
          <a:xfrm>
            <a:off x="0" y="111341"/>
            <a:ext cx="6499284" cy="969440"/>
          </a:xfrm>
        </p:spPr>
        <p:txBody>
          <a:bodyPr>
            <a:normAutofit/>
          </a:bodyPr>
          <a:lstStyle/>
          <a:p>
            <a:r>
              <a:rPr lang="pl-PL" sz="1800" dirty="0"/>
              <a:t>How will we achieve this? Partnership and activities</a:t>
            </a:r>
            <a:endParaRPr lang="en-US" sz="1800" dirty="0"/>
          </a:p>
        </p:txBody>
      </p:sp>
      <p:sp>
        <p:nvSpPr>
          <p:cNvPr id="6" name="Zástupný text 5">
            <a:extLst>
              <a:ext uri="{FF2B5EF4-FFF2-40B4-BE49-F238E27FC236}">
                <a16:creationId xmlns:a16="http://schemas.microsoft.com/office/drawing/2014/main" id="{5D5AF2B7-86B4-26E0-23C5-B08E2E184930}"/>
              </a:ext>
            </a:extLst>
          </p:cNvPr>
          <p:cNvSpPr txBox="1">
            <a:spLocks noGrp="1"/>
          </p:cNvSpPr>
          <p:nvPr>
            <p:ph type="body" sz="quarter" idx="10"/>
          </p:nvPr>
        </p:nvSpPr>
        <p:spPr>
          <a:xfrm>
            <a:off x="290512" y="1424015"/>
            <a:ext cx="8853488" cy="262210"/>
          </a:xfrm>
          <a:prstGeom prst="rect">
            <a:avLst/>
          </a:prstGeom>
          <a:noFill/>
        </p:spPr>
        <p:txBody>
          <a:bodyPr wrap="square" lIns="76794" tIns="38397" rIns="76794" bIns="38397" rtlCol="0">
            <a:spAutoFit/>
          </a:bodyPr>
          <a:lstStyle/>
          <a:p>
            <a:endParaRPr lang="en-US" sz="1200" dirty="0">
              <a:latin typeface="Trebuchet MS (Text)"/>
            </a:endParaRPr>
          </a:p>
        </p:txBody>
      </p:sp>
      <p:pic>
        <p:nvPicPr>
          <p:cNvPr id="4" name="Obrázok 3">
            <a:extLst>
              <a:ext uri="{FF2B5EF4-FFF2-40B4-BE49-F238E27FC236}">
                <a16:creationId xmlns:a16="http://schemas.microsoft.com/office/drawing/2014/main" id="{3E9CE164-421E-04F4-EB5B-872989905406}"/>
              </a:ext>
            </a:extLst>
          </p:cNvPr>
          <p:cNvPicPr>
            <a:picLocks noChangeAspect="1"/>
          </p:cNvPicPr>
          <p:nvPr/>
        </p:nvPicPr>
        <p:blipFill>
          <a:blip r:embed="rId2"/>
          <a:stretch>
            <a:fillRect/>
          </a:stretch>
        </p:blipFill>
        <p:spPr>
          <a:xfrm>
            <a:off x="63161" y="1020588"/>
            <a:ext cx="4813164" cy="3833843"/>
          </a:xfrm>
          <a:prstGeom prst="rect">
            <a:avLst/>
          </a:prstGeom>
        </p:spPr>
      </p:pic>
      <p:pic>
        <p:nvPicPr>
          <p:cNvPr id="7" name="Obrázok 6">
            <a:extLst>
              <a:ext uri="{FF2B5EF4-FFF2-40B4-BE49-F238E27FC236}">
                <a16:creationId xmlns:a16="http://schemas.microsoft.com/office/drawing/2014/main" id="{655990CC-A426-48DE-149D-7E78C28DEF3C}"/>
              </a:ext>
            </a:extLst>
          </p:cNvPr>
          <p:cNvPicPr>
            <a:picLocks noChangeAspect="1"/>
          </p:cNvPicPr>
          <p:nvPr/>
        </p:nvPicPr>
        <p:blipFill>
          <a:blip r:embed="rId3"/>
          <a:stretch>
            <a:fillRect/>
          </a:stretch>
        </p:blipFill>
        <p:spPr>
          <a:xfrm>
            <a:off x="3074221" y="974430"/>
            <a:ext cx="6006618" cy="4115975"/>
          </a:xfrm>
          <a:prstGeom prst="rect">
            <a:avLst/>
          </a:prstGeom>
        </p:spPr>
      </p:pic>
    </p:spTree>
    <p:extLst>
      <p:ext uri="{BB962C8B-B14F-4D97-AF65-F5344CB8AC3E}">
        <p14:creationId xmlns:p14="http://schemas.microsoft.com/office/powerpoint/2010/main" val="252764208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adpis 1">
            <a:extLst>
              <a:ext uri="{FF2B5EF4-FFF2-40B4-BE49-F238E27FC236}">
                <a16:creationId xmlns:a16="http://schemas.microsoft.com/office/drawing/2014/main" id="{D47621FC-E88D-D6EE-A288-42812E373CC8}"/>
              </a:ext>
            </a:extLst>
          </p:cNvPr>
          <p:cNvSpPr>
            <a:spLocks noGrp="1"/>
          </p:cNvSpPr>
          <p:nvPr>
            <p:ph type="title"/>
          </p:nvPr>
        </p:nvSpPr>
        <p:spPr>
          <a:xfrm>
            <a:off x="-6888" y="198806"/>
            <a:ext cx="6588442" cy="467732"/>
          </a:xfrm>
        </p:spPr>
        <p:txBody>
          <a:bodyPr anchor="ctr">
            <a:normAutofit fontScale="90000"/>
          </a:bodyPr>
          <a:lstStyle/>
          <a:p>
            <a:pPr>
              <a:lnSpc>
                <a:spcPct val="90000"/>
              </a:lnSpc>
            </a:pPr>
            <a:r>
              <a:rPr lang="pl-PL" sz="2600" dirty="0"/>
              <a:t>The project stands on three pillars</a:t>
            </a:r>
            <a:endParaRPr lang="en-US" sz="2600" dirty="0"/>
          </a:p>
        </p:txBody>
      </p:sp>
      <p:sp>
        <p:nvSpPr>
          <p:cNvPr id="14" name="Zástupný text 3">
            <a:extLst>
              <a:ext uri="{FF2B5EF4-FFF2-40B4-BE49-F238E27FC236}">
                <a16:creationId xmlns:a16="http://schemas.microsoft.com/office/drawing/2014/main" id="{2A3B2BD8-D1C4-E1C5-3ED3-82C7F7CF3B7A}"/>
              </a:ext>
            </a:extLst>
          </p:cNvPr>
          <p:cNvSpPr txBox="1">
            <a:spLocks/>
          </p:cNvSpPr>
          <p:nvPr/>
        </p:nvSpPr>
        <p:spPr>
          <a:xfrm>
            <a:off x="296864" y="870322"/>
            <a:ext cx="8562975" cy="563043"/>
          </a:xfrm>
          <a:prstGeom prst="rect">
            <a:avLst/>
          </a:prstGeom>
        </p:spPr>
        <p:txBody>
          <a:bodyPr vert="horz" wrap="square" lIns="0" tIns="0" rIns="0" bIns="0" rtlCol="0">
            <a:noAutofit/>
          </a:bodyPr>
          <a:lstStyle>
            <a:lvl1pPr marL="0" indent="0" algn="l" defTabSz="913878" rtl="0" eaLnBrk="1" latinLnBrk="0" hangingPunct="1">
              <a:lnSpc>
                <a:spcPts val="2500"/>
              </a:lnSpc>
              <a:spcBef>
                <a:spcPct val="20000"/>
              </a:spcBef>
              <a:buClr>
                <a:schemeClr val="bg2"/>
              </a:buClr>
              <a:buSzPct val="80000"/>
              <a:buFontTx/>
              <a:buNone/>
              <a:defRPr sz="2800" kern="1200">
                <a:solidFill>
                  <a:schemeClr val="accent4"/>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767942">
              <a:lnSpc>
                <a:spcPct val="100000"/>
              </a:lnSpc>
              <a:spcBef>
                <a:spcPts val="0"/>
              </a:spcBef>
              <a:buClrTx/>
              <a:buSzTx/>
              <a:defRPr/>
            </a:pPr>
            <a:endParaRPr lang="en-US" sz="2400" b="1" dirty="0">
              <a:solidFill>
                <a:srgbClr val="9ACC00"/>
              </a:solidFill>
              <a:latin typeface="Trebuchet MS"/>
            </a:endParaRPr>
          </a:p>
        </p:txBody>
      </p:sp>
      <p:graphicFrame>
        <p:nvGraphicFramePr>
          <p:cNvPr id="20" name="Rectangle 2">
            <a:extLst>
              <a:ext uri="{FF2B5EF4-FFF2-40B4-BE49-F238E27FC236}">
                <a16:creationId xmlns:a16="http://schemas.microsoft.com/office/drawing/2014/main" id="{E2F44759-6CA1-7160-B4FB-DEC8D3E0FEB0}"/>
              </a:ext>
            </a:extLst>
          </p:cNvPr>
          <p:cNvGraphicFramePr/>
          <p:nvPr>
            <p:extLst>
              <p:ext uri="{D42A27DB-BD31-4B8C-83A1-F6EECF244321}">
                <p14:modId xmlns:p14="http://schemas.microsoft.com/office/powerpoint/2010/main" val="262784316"/>
              </p:ext>
            </p:extLst>
          </p:nvPr>
        </p:nvGraphicFramePr>
        <p:xfrm>
          <a:off x="799935" y="900740"/>
          <a:ext cx="7213907" cy="3900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Obrázok 2">
            <a:extLst>
              <a:ext uri="{FF2B5EF4-FFF2-40B4-BE49-F238E27FC236}">
                <a16:creationId xmlns:a16="http://schemas.microsoft.com/office/drawing/2014/main" id="{1E6E9024-EF42-124E-9FAC-EE5910CFE099}"/>
              </a:ext>
            </a:extLst>
          </p:cNvPr>
          <p:cNvPicPr>
            <a:picLocks noChangeAspect="1"/>
          </p:cNvPicPr>
          <p:nvPr/>
        </p:nvPicPr>
        <p:blipFill>
          <a:blip r:embed="rId7"/>
          <a:stretch>
            <a:fillRect/>
          </a:stretch>
        </p:blipFill>
        <p:spPr>
          <a:xfrm>
            <a:off x="6486707" y="0"/>
            <a:ext cx="2657293" cy="700927"/>
          </a:xfrm>
          <a:prstGeom prst="rect">
            <a:avLst/>
          </a:prstGeom>
        </p:spPr>
      </p:pic>
    </p:spTree>
    <p:extLst>
      <p:ext uri="{BB962C8B-B14F-4D97-AF65-F5344CB8AC3E}">
        <p14:creationId xmlns:p14="http://schemas.microsoft.com/office/powerpoint/2010/main" val="428881205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Nadpis 1">
            <a:extLst>
              <a:ext uri="{FF2B5EF4-FFF2-40B4-BE49-F238E27FC236}">
                <a16:creationId xmlns:a16="http://schemas.microsoft.com/office/drawing/2014/main" id="{93586DE1-09A5-9625-3B0B-BF8C64F49566}"/>
              </a:ext>
            </a:extLst>
          </p:cNvPr>
          <p:cNvSpPr>
            <a:spLocks noGrp="1"/>
          </p:cNvSpPr>
          <p:nvPr>
            <p:ph type="title"/>
          </p:nvPr>
        </p:nvSpPr>
        <p:spPr>
          <a:xfrm>
            <a:off x="-4763" y="176213"/>
            <a:ext cx="6597651" cy="514350"/>
          </a:xfrm>
        </p:spPr>
        <p:txBody>
          <a:bodyPr>
            <a:normAutofit fontScale="90000"/>
          </a:bodyPr>
          <a:lstStyle/>
          <a:p>
            <a:r>
              <a:rPr lang="en-US" dirty="0"/>
              <a:t>Expected results and benefits</a:t>
            </a:r>
          </a:p>
        </p:txBody>
      </p:sp>
      <p:pic>
        <p:nvPicPr>
          <p:cNvPr id="3" name="Obrázok 2" descr="Image containing logo, symbol, graphics, design&#10;&#10;AI-generated content may be incorrect.">
            <a:extLst>
              <a:ext uri="{FF2B5EF4-FFF2-40B4-BE49-F238E27FC236}">
                <a16:creationId xmlns:a16="http://schemas.microsoft.com/office/drawing/2014/main" id="{229EEA8E-A0D4-84D7-FD7E-75BE7CB474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34" y="2843220"/>
            <a:ext cx="1368238" cy="1368238"/>
          </a:xfrm>
          <a:prstGeom prst="rect">
            <a:avLst/>
          </a:prstGeom>
        </p:spPr>
      </p:pic>
      <p:pic>
        <p:nvPicPr>
          <p:cNvPr id="5" name="Obrázok 4" descr="Image containing design&#10;&#10;AI-generated content may be incorrect.">
            <a:extLst>
              <a:ext uri="{FF2B5EF4-FFF2-40B4-BE49-F238E27FC236}">
                <a16:creationId xmlns:a16="http://schemas.microsoft.com/office/drawing/2014/main" id="{3901255B-86BE-9B54-FB61-1B30FCF345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462" y="1823240"/>
            <a:ext cx="1337982" cy="1337982"/>
          </a:xfrm>
          <a:prstGeom prst="rect">
            <a:avLst/>
          </a:prstGeom>
        </p:spPr>
      </p:pic>
      <p:pic>
        <p:nvPicPr>
          <p:cNvPr id="11" name="Obrázok 10" descr="Image containing design&#10;&#10;AI-generated content may be incorrect.">
            <a:extLst>
              <a:ext uri="{FF2B5EF4-FFF2-40B4-BE49-F238E27FC236}">
                <a16:creationId xmlns:a16="http://schemas.microsoft.com/office/drawing/2014/main" id="{781A876F-F451-E541-1BBB-688B8D4D0D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673" y="3888238"/>
            <a:ext cx="1445560" cy="1445560"/>
          </a:xfrm>
          <a:prstGeom prst="rect">
            <a:avLst/>
          </a:prstGeom>
        </p:spPr>
      </p:pic>
      <p:pic>
        <p:nvPicPr>
          <p:cNvPr id="16" name="Obrázok 15" descr="Image containing graphics, design&#10;&#10;AI-generated content may be incorrect.">
            <a:extLst>
              <a:ext uri="{FF2B5EF4-FFF2-40B4-BE49-F238E27FC236}">
                <a16:creationId xmlns:a16="http://schemas.microsoft.com/office/drawing/2014/main" id="{4D996D93-FD52-9800-2D0D-A84697A092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1567" y="724433"/>
            <a:ext cx="1391771" cy="1391771"/>
          </a:xfrm>
          <a:prstGeom prst="rect">
            <a:avLst/>
          </a:prstGeom>
        </p:spPr>
      </p:pic>
      <p:sp>
        <p:nvSpPr>
          <p:cNvPr id="19" name="BlokTextu 18">
            <a:extLst>
              <a:ext uri="{FF2B5EF4-FFF2-40B4-BE49-F238E27FC236}">
                <a16:creationId xmlns:a16="http://schemas.microsoft.com/office/drawing/2014/main" id="{FFCBE3B0-5C9B-678C-8F38-0C3CE86C81F8}"/>
              </a:ext>
            </a:extLst>
          </p:cNvPr>
          <p:cNvSpPr txBox="1"/>
          <p:nvPr/>
        </p:nvSpPr>
        <p:spPr>
          <a:xfrm>
            <a:off x="1650541" y="1194431"/>
            <a:ext cx="6847623" cy="553998"/>
          </a:xfrm>
          <a:prstGeom prst="rect">
            <a:avLst/>
          </a:prstGeom>
          <a:noFill/>
        </p:spPr>
        <p:txBody>
          <a:bodyPr wrap="square">
            <a:spAutoFit/>
          </a:bodyPr>
          <a:lstStyle/>
          <a:p>
            <a:r>
              <a:rPr lang="en-US" dirty="0"/>
              <a:t>Stable grid: A more stable and resilient grid able to integrate more renewable sources.</a:t>
            </a:r>
          </a:p>
        </p:txBody>
      </p:sp>
      <p:sp>
        <p:nvSpPr>
          <p:cNvPr id="21" name="BlokTextu 20">
            <a:extLst>
              <a:ext uri="{FF2B5EF4-FFF2-40B4-BE49-F238E27FC236}">
                <a16:creationId xmlns:a16="http://schemas.microsoft.com/office/drawing/2014/main" id="{5BB2A738-C350-2D1C-0DB7-5CB90189E3E7}"/>
              </a:ext>
            </a:extLst>
          </p:cNvPr>
          <p:cNvSpPr txBox="1"/>
          <p:nvPr/>
        </p:nvSpPr>
        <p:spPr>
          <a:xfrm>
            <a:off x="1650541" y="2215232"/>
            <a:ext cx="7036258" cy="553998"/>
          </a:xfrm>
          <a:prstGeom prst="rect">
            <a:avLst/>
          </a:prstGeom>
          <a:noFill/>
        </p:spPr>
        <p:txBody>
          <a:bodyPr wrap="square">
            <a:spAutoFit/>
          </a:bodyPr>
          <a:lstStyle/>
          <a:p>
            <a:r>
              <a:rPr lang="en-US" dirty="0"/>
              <a:t>Financial savings: The chance to lower the total cost of vehicle ownership thanks to new revenue or energy savings.</a:t>
            </a:r>
          </a:p>
        </p:txBody>
      </p:sp>
      <p:sp>
        <p:nvSpPr>
          <p:cNvPr id="23" name="BlokTextu 22">
            <a:extLst>
              <a:ext uri="{FF2B5EF4-FFF2-40B4-BE49-F238E27FC236}">
                <a16:creationId xmlns:a16="http://schemas.microsoft.com/office/drawing/2014/main" id="{074CD1D2-5005-DD63-45C9-1951697E11A7}"/>
              </a:ext>
            </a:extLst>
          </p:cNvPr>
          <p:cNvSpPr txBox="1"/>
          <p:nvPr/>
        </p:nvSpPr>
        <p:spPr>
          <a:xfrm>
            <a:off x="1621767" y="3250340"/>
            <a:ext cx="7036258" cy="553998"/>
          </a:xfrm>
          <a:prstGeom prst="rect">
            <a:avLst/>
          </a:prstGeom>
          <a:noFill/>
        </p:spPr>
        <p:txBody>
          <a:bodyPr wrap="square">
            <a:spAutoFit/>
          </a:bodyPr>
          <a:lstStyle/>
          <a:p>
            <a:r>
              <a:rPr lang="en-US" dirty="0"/>
              <a:t>Green energy: Concrete, data-based proposals for legislative change that will support innovation and help meet climate targets.</a:t>
            </a:r>
          </a:p>
        </p:txBody>
      </p:sp>
      <p:sp>
        <p:nvSpPr>
          <p:cNvPr id="25" name="BlokTextu 24">
            <a:extLst>
              <a:ext uri="{FF2B5EF4-FFF2-40B4-BE49-F238E27FC236}">
                <a16:creationId xmlns:a16="http://schemas.microsoft.com/office/drawing/2014/main" id="{03B25AF6-9A5D-66F5-B0C3-085F358EC26B}"/>
              </a:ext>
            </a:extLst>
          </p:cNvPr>
          <p:cNvSpPr txBox="1"/>
          <p:nvPr/>
        </p:nvSpPr>
        <p:spPr>
          <a:xfrm>
            <a:off x="1621767" y="4308206"/>
            <a:ext cx="6822045" cy="553998"/>
          </a:xfrm>
          <a:prstGeom prst="rect">
            <a:avLst/>
          </a:prstGeom>
          <a:noFill/>
        </p:spPr>
        <p:txBody>
          <a:bodyPr wrap="square">
            <a:spAutoFit/>
          </a:bodyPr>
          <a:lstStyle/>
          <a:p>
            <a:r>
              <a:rPr lang="en-US" dirty="0"/>
              <a:t>Legislative recommendations: Cleaner air, a more efficient energy system and greater energy security for the region. </a:t>
            </a:r>
          </a:p>
        </p:txBody>
      </p:sp>
    </p:spTree>
    <p:extLst>
      <p:ext uri="{BB962C8B-B14F-4D97-AF65-F5344CB8AC3E}">
        <p14:creationId xmlns:p14="http://schemas.microsoft.com/office/powerpoint/2010/main" val="326905554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text 3">
            <a:extLst>
              <a:ext uri="{FF2B5EF4-FFF2-40B4-BE49-F238E27FC236}">
                <a16:creationId xmlns:a16="http://schemas.microsoft.com/office/drawing/2014/main" id="{0EBC99E3-79EA-FF89-8A99-E4AF2722849A}"/>
              </a:ext>
            </a:extLst>
          </p:cNvPr>
          <p:cNvSpPr>
            <a:spLocks noGrp="1"/>
          </p:cNvSpPr>
          <p:nvPr>
            <p:ph type="body" sz="quarter" idx="13"/>
          </p:nvPr>
        </p:nvSpPr>
        <p:spPr>
          <a:xfrm>
            <a:off x="290512" y="288563"/>
            <a:ext cx="8562975" cy="563043"/>
          </a:xfrm>
        </p:spPr>
        <p:txBody>
          <a:bodyPr/>
          <a:lstStyle/>
          <a:p>
            <a:r>
              <a:rPr lang="en-US" dirty="0"/>
              <a:t>Market research </a:t>
            </a:r>
          </a:p>
        </p:txBody>
      </p:sp>
      <p:sp>
        <p:nvSpPr>
          <p:cNvPr id="6" name="BlokTextu 5">
            <a:extLst>
              <a:ext uri="{FF2B5EF4-FFF2-40B4-BE49-F238E27FC236}">
                <a16:creationId xmlns:a16="http://schemas.microsoft.com/office/drawing/2014/main" id="{B747875C-3B7A-ECA7-6E17-4BD5FF56CA79}"/>
              </a:ext>
            </a:extLst>
          </p:cNvPr>
          <p:cNvSpPr txBox="1"/>
          <p:nvPr/>
        </p:nvSpPr>
        <p:spPr>
          <a:xfrm>
            <a:off x="157570" y="1282934"/>
            <a:ext cx="1903276" cy="3770863"/>
          </a:xfrm>
          <a:prstGeom prst="rect">
            <a:avLst/>
          </a:prstGeom>
          <a:noFill/>
        </p:spPr>
        <p:txBody>
          <a:bodyPr wrap="square" lIns="76794" tIns="38397" rIns="76794" bIns="38397" rtlCol="0">
            <a:spAutoFit/>
          </a:bodyPr>
          <a:lstStyle/>
          <a:p>
            <a:r>
              <a:rPr lang="en-US" sz="1200" b="1" dirty="0">
                <a:solidFill>
                  <a:schemeClr val="accent1"/>
                </a:solidFill>
                <a:latin typeface="Trebuchet MS" pitchFamily="34" charset="0"/>
                <a:cs typeface="Raleway"/>
              </a:rPr>
              <a:t>Udenco</a:t>
            </a:r>
          </a:p>
          <a:p>
            <a:r>
              <a:rPr lang="en-US" sz="1200" b="1" dirty="0">
                <a:solidFill>
                  <a:schemeClr val="accent1"/>
                </a:solidFill>
                <a:latin typeface="Trebuchet MS" pitchFamily="34" charset="0"/>
                <a:cs typeface="Raleway"/>
              </a:rPr>
              <a:t>Intercontrol</a:t>
            </a:r>
          </a:p>
          <a:p>
            <a:r>
              <a:rPr lang="en-US" sz="1200" b="1" dirty="0">
                <a:solidFill>
                  <a:schemeClr val="accent1"/>
                </a:solidFill>
                <a:latin typeface="Trebuchet MS" pitchFamily="34" charset="0"/>
                <a:cs typeface="Raleway"/>
              </a:rPr>
              <a:t>Compleo</a:t>
            </a:r>
          </a:p>
          <a:p>
            <a:r>
              <a:rPr lang="en-US" sz="1200" b="1" dirty="0">
                <a:solidFill>
                  <a:schemeClr val="accent1"/>
                </a:solidFill>
                <a:latin typeface="Trebuchet MS" pitchFamily="34" charset="0"/>
                <a:cs typeface="Raleway"/>
              </a:rPr>
              <a:t>Ambibox</a:t>
            </a:r>
          </a:p>
          <a:p>
            <a:r>
              <a:rPr lang="en-US" sz="1200" b="1" dirty="0">
                <a:solidFill>
                  <a:schemeClr val="accent1"/>
                </a:solidFill>
                <a:latin typeface="Trebuchet MS" pitchFamily="34" charset="0"/>
                <a:cs typeface="Raleway"/>
              </a:rPr>
              <a:t>Wallbox</a:t>
            </a:r>
          </a:p>
          <a:p>
            <a:r>
              <a:rPr lang="en-US" sz="1200" b="1" dirty="0">
                <a:solidFill>
                  <a:schemeClr val="accent1"/>
                </a:solidFill>
                <a:latin typeface="Trebuchet MS" pitchFamily="34" charset="0"/>
                <a:cs typeface="Raleway"/>
              </a:rPr>
              <a:t>V2C</a:t>
            </a:r>
          </a:p>
          <a:p>
            <a:r>
              <a:rPr lang="en-US" sz="1200" b="1" dirty="0">
                <a:solidFill>
                  <a:schemeClr val="accent1"/>
                </a:solidFill>
                <a:latin typeface="Trebuchet MS" pitchFamily="34" charset="0"/>
                <a:cs typeface="Raleway"/>
              </a:rPr>
              <a:t>Alfen</a:t>
            </a:r>
          </a:p>
          <a:p>
            <a:r>
              <a:rPr lang="en-US" sz="1200" b="1" dirty="0">
                <a:solidFill>
                  <a:schemeClr val="accent1"/>
                </a:solidFill>
                <a:latin typeface="Trebuchet MS" pitchFamily="34" charset="0"/>
                <a:cs typeface="Raleway"/>
              </a:rPr>
              <a:t>Infypower</a:t>
            </a:r>
          </a:p>
          <a:p>
            <a:r>
              <a:rPr lang="en-US" sz="1200" b="1" dirty="0">
                <a:solidFill>
                  <a:schemeClr val="accent1"/>
                </a:solidFill>
                <a:latin typeface="Trebuchet MS" pitchFamily="34" charset="0"/>
                <a:cs typeface="Raleway"/>
              </a:rPr>
              <a:t>Bosch</a:t>
            </a:r>
          </a:p>
          <a:p>
            <a:r>
              <a:rPr lang="en-US" sz="1200" b="1" dirty="0">
                <a:solidFill>
                  <a:schemeClr val="accent1"/>
                </a:solidFill>
                <a:latin typeface="Trebuchet MS" pitchFamily="34" charset="0"/>
                <a:cs typeface="Raleway"/>
              </a:rPr>
              <a:t>UUGreenpower</a:t>
            </a:r>
          </a:p>
          <a:p>
            <a:r>
              <a:rPr lang="en-US" sz="1200" b="1" dirty="0">
                <a:solidFill>
                  <a:schemeClr val="accent1"/>
                </a:solidFill>
                <a:latin typeface="Trebuchet MS" pitchFamily="34" charset="0"/>
                <a:cs typeface="Raleway"/>
              </a:rPr>
              <a:t>Zaptec</a:t>
            </a:r>
          </a:p>
          <a:p>
            <a:r>
              <a:rPr lang="en-US" sz="1200" b="1" dirty="0">
                <a:solidFill>
                  <a:schemeClr val="accent1"/>
                </a:solidFill>
                <a:latin typeface="Trebuchet MS" pitchFamily="34" charset="0"/>
                <a:cs typeface="Raleway"/>
              </a:rPr>
              <a:t>Codibly</a:t>
            </a:r>
          </a:p>
          <a:p>
            <a:r>
              <a:rPr lang="en-US" sz="1200" b="1" dirty="0">
                <a:solidFill>
                  <a:schemeClr val="accent1"/>
                </a:solidFill>
                <a:latin typeface="Trebuchet MS" pitchFamily="34" charset="0"/>
                <a:cs typeface="Raleway"/>
              </a:rPr>
              <a:t>WeDriveSolar</a:t>
            </a:r>
          </a:p>
          <a:p>
            <a:r>
              <a:rPr lang="en-US" sz="1200" b="1" dirty="0">
                <a:solidFill>
                  <a:schemeClr val="accent1"/>
                </a:solidFill>
                <a:latin typeface="Trebuchet MS" pitchFamily="34" charset="0"/>
                <a:cs typeface="Raleway"/>
              </a:rPr>
              <a:t>Schneider</a:t>
            </a:r>
          </a:p>
          <a:p>
            <a:r>
              <a:rPr lang="en-US" sz="1200" b="1" dirty="0">
                <a:solidFill>
                  <a:schemeClr val="accent1"/>
                </a:solidFill>
                <a:latin typeface="Trebuchet MS" pitchFamily="34" charset="0"/>
                <a:cs typeface="Raleway"/>
              </a:rPr>
              <a:t>Beny Energy</a:t>
            </a:r>
          </a:p>
          <a:p>
            <a:r>
              <a:rPr lang="en-US" sz="1200" b="1" dirty="0">
                <a:solidFill>
                  <a:schemeClr val="accent1"/>
                </a:solidFill>
                <a:latin typeface="Trebuchet MS" pitchFamily="34" charset="0"/>
                <a:cs typeface="Raleway"/>
              </a:rPr>
              <a:t>Incharge</a:t>
            </a:r>
          </a:p>
          <a:p>
            <a:r>
              <a:rPr lang="en-US" sz="1200" b="1" dirty="0">
                <a:solidFill>
                  <a:schemeClr val="accent1"/>
                </a:solidFill>
                <a:latin typeface="Trebuchet MS" pitchFamily="34" charset="0"/>
                <a:cs typeface="Raleway"/>
              </a:rPr>
              <a:t>EVTEC</a:t>
            </a:r>
          </a:p>
          <a:p>
            <a:r>
              <a:rPr lang="en-US" sz="1200" b="1" dirty="0">
                <a:solidFill>
                  <a:schemeClr val="accent1"/>
                </a:solidFill>
                <a:latin typeface="Trebuchet MS" pitchFamily="34" charset="0"/>
                <a:cs typeface="Raleway"/>
              </a:rPr>
              <a:t>InfyPower</a:t>
            </a:r>
          </a:p>
          <a:p>
            <a:r>
              <a:rPr lang="en-US" sz="1200" b="1" dirty="0">
                <a:solidFill>
                  <a:schemeClr val="accent1"/>
                </a:solidFill>
                <a:latin typeface="Trebuchet MS" pitchFamily="34" charset="0"/>
                <a:cs typeface="Raleway"/>
              </a:rPr>
              <a:t>....</a:t>
            </a:r>
          </a:p>
          <a:p>
            <a:endParaRPr lang="en-US" sz="1200" b="1" dirty="0">
              <a:solidFill>
                <a:schemeClr val="accent1"/>
              </a:solidFill>
              <a:latin typeface="Trebuchet MS" pitchFamily="34" charset="0"/>
              <a:cs typeface="Raleway"/>
            </a:endParaRPr>
          </a:p>
        </p:txBody>
      </p:sp>
      <p:pic>
        <p:nvPicPr>
          <p:cNvPr id="7" name="Obrázok 6">
            <a:extLst>
              <a:ext uri="{FF2B5EF4-FFF2-40B4-BE49-F238E27FC236}">
                <a16:creationId xmlns:a16="http://schemas.microsoft.com/office/drawing/2014/main" id="{3D5A9689-B903-041F-5FAA-4BAE258B7A69}"/>
              </a:ext>
            </a:extLst>
          </p:cNvPr>
          <p:cNvPicPr>
            <a:picLocks noChangeAspect="1"/>
          </p:cNvPicPr>
          <p:nvPr/>
        </p:nvPicPr>
        <p:blipFill>
          <a:blip r:embed="rId2"/>
          <a:stretch>
            <a:fillRect/>
          </a:stretch>
        </p:blipFill>
        <p:spPr>
          <a:xfrm>
            <a:off x="3171441" y="1282934"/>
            <a:ext cx="1788748" cy="1235822"/>
          </a:xfrm>
          <a:prstGeom prst="rect">
            <a:avLst/>
          </a:prstGeom>
        </p:spPr>
      </p:pic>
      <p:pic>
        <p:nvPicPr>
          <p:cNvPr id="8" name="Obrázok 7">
            <a:extLst>
              <a:ext uri="{FF2B5EF4-FFF2-40B4-BE49-F238E27FC236}">
                <a16:creationId xmlns:a16="http://schemas.microsoft.com/office/drawing/2014/main" id="{B6C11CE9-0656-8BFD-9CB9-A7378BE591F8}"/>
              </a:ext>
            </a:extLst>
          </p:cNvPr>
          <p:cNvPicPr>
            <a:picLocks noChangeAspect="1"/>
          </p:cNvPicPr>
          <p:nvPr/>
        </p:nvPicPr>
        <p:blipFill>
          <a:blip r:embed="rId3"/>
          <a:stretch>
            <a:fillRect/>
          </a:stretch>
        </p:blipFill>
        <p:spPr>
          <a:xfrm>
            <a:off x="5090036" y="1306976"/>
            <a:ext cx="1853154" cy="1158855"/>
          </a:xfrm>
          <a:prstGeom prst="rect">
            <a:avLst/>
          </a:prstGeom>
        </p:spPr>
      </p:pic>
      <p:pic>
        <p:nvPicPr>
          <p:cNvPr id="10" name="Obrázok 9">
            <a:extLst>
              <a:ext uri="{FF2B5EF4-FFF2-40B4-BE49-F238E27FC236}">
                <a16:creationId xmlns:a16="http://schemas.microsoft.com/office/drawing/2014/main" id="{CC0B991C-C79E-4DD9-949E-01222D6A791A}"/>
              </a:ext>
            </a:extLst>
          </p:cNvPr>
          <p:cNvPicPr>
            <a:picLocks noChangeAspect="1"/>
          </p:cNvPicPr>
          <p:nvPr/>
        </p:nvPicPr>
        <p:blipFill>
          <a:blip r:embed="rId4"/>
          <a:stretch>
            <a:fillRect/>
          </a:stretch>
        </p:blipFill>
        <p:spPr>
          <a:xfrm>
            <a:off x="2303668" y="2771394"/>
            <a:ext cx="3190928" cy="1422955"/>
          </a:xfrm>
          <a:prstGeom prst="rect">
            <a:avLst/>
          </a:prstGeom>
        </p:spPr>
      </p:pic>
      <p:pic>
        <p:nvPicPr>
          <p:cNvPr id="15" name="Obrázok 14">
            <a:extLst>
              <a:ext uri="{FF2B5EF4-FFF2-40B4-BE49-F238E27FC236}">
                <a16:creationId xmlns:a16="http://schemas.microsoft.com/office/drawing/2014/main" id="{121AB206-48FB-56FB-5173-1B11E8FCBE2C}"/>
              </a:ext>
            </a:extLst>
          </p:cNvPr>
          <p:cNvPicPr>
            <a:picLocks noChangeAspect="1"/>
          </p:cNvPicPr>
          <p:nvPr/>
        </p:nvPicPr>
        <p:blipFill>
          <a:blip r:embed="rId5"/>
          <a:stretch>
            <a:fillRect/>
          </a:stretch>
        </p:blipFill>
        <p:spPr>
          <a:xfrm>
            <a:off x="1593112" y="1694641"/>
            <a:ext cx="1114602" cy="1674254"/>
          </a:xfrm>
          <a:prstGeom prst="rect">
            <a:avLst/>
          </a:prstGeom>
        </p:spPr>
      </p:pic>
      <p:pic>
        <p:nvPicPr>
          <p:cNvPr id="19" name="Obrázok 18">
            <a:extLst>
              <a:ext uri="{FF2B5EF4-FFF2-40B4-BE49-F238E27FC236}">
                <a16:creationId xmlns:a16="http://schemas.microsoft.com/office/drawing/2014/main" id="{B1E2AAD4-4F57-A77F-0455-28A8A43595CF}"/>
              </a:ext>
            </a:extLst>
          </p:cNvPr>
          <p:cNvPicPr>
            <a:picLocks noChangeAspect="1"/>
          </p:cNvPicPr>
          <p:nvPr/>
        </p:nvPicPr>
        <p:blipFill>
          <a:blip r:embed="rId6"/>
          <a:stretch>
            <a:fillRect/>
          </a:stretch>
        </p:blipFill>
        <p:spPr>
          <a:xfrm>
            <a:off x="7392173" y="1564456"/>
            <a:ext cx="1488260" cy="2591625"/>
          </a:xfrm>
          <a:prstGeom prst="rect">
            <a:avLst/>
          </a:prstGeom>
        </p:spPr>
      </p:pic>
      <p:pic>
        <p:nvPicPr>
          <p:cNvPr id="9" name="Obrázok 8">
            <a:extLst>
              <a:ext uri="{FF2B5EF4-FFF2-40B4-BE49-F238E27FC236}">
                <a16:creationId xmlns:a16="http://schemas.microsoft.com/office/drawing/2014/main" id="{02A65CF7-FFE5-6499-3F19-D246B92CBD00}"/>
              </a:ext>
            </a:extLst>
          </p:cNvPr>
          <p:cNvPicPr>
            <a:picLocks noChangeAspect="1"/>
          </p:cNvPicPr>
          <p:nvPr/>
        </p:nvPicPr>
        <p:blipFill>
          <a:blip r:embed="rId7"/>
          <a:stretch>
            <a:fillRect/>
          </a:stretch>
        </p:blipFill>
        <p:spPr>
          <a:xfrm>
            <a:off x="5444093" y="2514120"/>
            <a:ext cx="2296187" cy="1422955"/>
          </a:xfrm>
          <a:prstGeom prst="rect">
            <a:avLst/>
          </a:prstGeom>
        </p:spPr>
      </p:pic>
      <p:pic>
        <p:nvPicPr>
          <p:cNvPr id="11" name="Obrázok 10">
            <a:extLst>
              <a:ext uri="{FF2B5EF4-FFF2-40B4-BE49-F238E27FC236}">
                <a16:creationId xmlns:a16="http://schemas.microsoft.com/office/drawing/2014/main" id="{FDCC6661-D79F-F2BB-88DA-3C854FF35939}"/>
              </a:ext>
            </a:extLst>
          </p:cNvPr>
          <p:cNvPicPr>
            <a:picLocks noChangeAspect="1"/>
          </p:cNvPicPr>
          <p:nvPr/>
        </p:nvPicPr>
        <p:blipFill>
          <a:blip r:embed="rId8"/>
          <a:stretch>
            <a:fillRect/>
          </a:stretch>
        </p:blipFill>
        <p:spPr>
          <a:xfrm>
            <a:off x="4492455" y="3725694"/>
            <a:ext cx="1903276" cy="1335937"/>
          </a:xfrm>
          <a:prstGeom prst="rect">
            <a:avLst/>
          </a:prstGeom>
        </p:spPr>
      </p:pic>
      <p:pic>
        <p:nvPicPr>
          <p:cNvPr id="3" name="Picture 2">
            <a:extLst>
              <a:ext uri="{FF2B5EF4-FFF2-40B4-BE49-F238E27FC236}">
                <a16:creationId xmlns:a16="http://schemas.microsoft.com/office/drawing/2014/main" id="{A0CE15D1-D496-3353-2DB0-2660B960C625}"/>
              </a:ext>
            </a:extLst>
          </p:cNvPr>
          <p:cNvPicPr>
            <a:picLocks noChangeAspect="1"/>
          </p:cNvPicPr>
          <p:nvPr/>
        </p:nvPicPr>
        <p:blipFill>
          <a:blip r:embed="rId9"/>
          <a:stretch>
            <a:fillRect/>
          </a:stretch>
        </p:blipFill>
        <p:spPr>
          <a:xfrm>
            <a:off x="6836440" y="4087308"/>
            <a:ext cx="903988" cy="817464"/>
          </a:xfrm>
          <a:prstGeom prst="rect">
            <a:avLst/>
          </a:prstGeom>
        </p:spPr>
      </p:pic>
    </p:spTree>
    <p:extLst>
      <p:ext uri="{BB962C8B-B14F-4D97-AF65-F5344CB8AC3E}">
        <p14:creationId xmlns:p14="http://schemas.microsoft.com/office/powerpoint/2010/main" val="105513849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text 3">
            <a:extLst>
              <a:ext uri="{FF2B5EF4-FFF2-40B4-BE49-F238E27FC236}">
                <a16:creationId xmlns:a16="http://schemas.microsoft.com/office/drawing/2014/main" id="{D7C69E90-7EB7-F18F-BB33-0E5C17ADA7CB}"/>
              </a:ext>
            </a:extLst>
          </p:cNvPr>
          <p:cNvSpPr>
            <a:spLocks noGrp="1"/>
          </p:cNvSpPr>
          <p:nvPr>
            <p:ph type="body" sz="quarter" idx="13"/>
          </p:nvPr>
        </p:nvSpPr>
        <p:spPr>
          <a:xfrm>
            <a:off x="92244" y="234653"/>
            <a:ext cx="5018937" cy="563043"/>
          </a:xfrm>
        </p:spPr>
        <p:txBody>
          <a:bodyPr vert="horz" wrap="square" lIns="0" tIns="0" rIns="0" bIns="0" rtlCol="0" anchor="t">
            <a:noAutofit/>
          </a:bodyPr>
          <a:lstStyle/>
          <a:p>
            <a:r>
              <a:rPr lang="en-US" dirty="0">
                <a:latin typeface="Trebuchet MS"/>
              </a:rPr>
              <a:t>Example of V2B tests in Sopot, Poland – V2B</a:t>
            </a:r>
          </a:p>
        </p:txBody>
      </p:sp>
      <p:pic>
        <p:nvPicPr>
          <p:cNvPr id="9" name="Obraz 8">
            <a:extLst>
              <a:ext uri="{FF2B5EF4-FFF2-40B4-BE49-F238E27FC236}">
                <a16:creationId xmlns:a16="http://schemas.microsoft.com/office/drawing/2014/main" id="{1C6E9B84-83F1-8D8B-80ED-084E7CFDD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19" y="1282934"/>
            <a:ext cx="3014664" cy="3518649"/>
          </a:xfrm>
          <a:prstGeom prst="rect">
            <a:avLst/>
          </a:prstGeom>
        </p:spPr>
      </p:pic>
      <p:sp>
        <p:nvSpPr>
          <p:cNvPr id="11" name="Zástupný text 2">
            <a:extLst>
              <a:ext uri="{FF2B5EF4-FFF2-40B4-BE49-F238E27FC236}">
                <a16:creationId xmlns:a16="http://schemas.microsoft.com/office/drawing/2014/main" id="{E13CEC72-EC51-6112-901A-6D9F9CD3031A}"/>
              </a:ext>
            </a:extLst>
          </p:cNvPr>
          <p:cNvSpPr txBox="1">
            <a:spLocks/>
          </p:cNvSpPr>
          <p:nvPr/>
        </p:nvSpPr>
        <p:spPr>
          <a:xfrm>
            <a:off x="3905083" y="1587457"/>
            <a:ext cx="3098671" cy="3052204"/>
          </a:xfrm>
          <a:prstGeom prst="rect">
            <a:avLst/>
          </a:prstGeom>
        </p:spPr>
        <p:txBody>
          <a:bodyPr vert="horz" wrap="square" lIns="0" tIns="0" rIns="0" bIns="0" rtlCol="0">
            <a:noAutofit/>
          </a:bodyPr>
          <a:lstStyle>
            <a:lvl1pPr marL="0" indent="0" algn="l" defTabSz="913878" rtl="0" eaLnBrk="1" latinLnBrk="0" hangingPunct="1">
              <a:spcBef>
                <a:spcPct val="20000"/>
              </a:spcBef>
              <a:buClr>
                <a:schemeClr val="bg2"/>
              </a:buClr>
              <a:buSzPct val="80000"/>
              <a:buFontTx/>
              <a:buNone/>
              <a:defRPr sz="2200" kern="1200">
                <a:solidFill>
                  <a:schemeClr val="tx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pl-PL" sz="1200" b="1" dirty="0"/>
              <a:t>Stakeholders involved</a:t>
            </a:r>
            <a:r>
              <a:rPr lang="pl-PL" sz="1200" dirty="0"/>
              <a:t>:</a:t>
            </a:r>
          </a:p>
          <a:p>
            <a:pPr marL="171450" indent="-171450">
              <a:buFont typeface="Arial" panose="020B0604020202020204" pitchFamily="34" charset="0"/>
              <a:buChar char="•"/>
            </a:pPr>
            <a:r>
              <a:rPr lang="en-US" sz="1200" dirty="0"/>
              <a:t>IMP PAN</a:t>
            </a:r>
          </a:p>
          <a:p>
            <a:pPr marL="171450" indent="-171450">
              <a:buFont typeface="Arial" panose="020B0604020202020204" pitchFamily="34" charset="0"/>
              <a:buChar char="•"/>
            </a:pPr>
            <a:r>
              <a:rPr lang="en-US" sz="1200" dirty="0"/>
              <a:t>Stay-On EM – energy managements system provider</a:t>
            </a:r>
          </a:p>
          <a:p>
            <a:pPr marL="171450" indent="-171450">
              <a:buFont typeface="Arial" panose="020B0604020202020204" pitchFamily="34" charset="0"/>
              <a:buChar char="•"/>
            </a:pPr>
            <a:r>
              <a:rPr lang="en-US" sz="1200" dirty="0"/>
              <a:t>WSM – housing association – building owner</a:t>
            </a:r>
          </a:p>
          <a:p>
            <a:pPr marL="171450" indent="-171450">
              <a:buFont typeface="Arial" panose="020B0604020202020204" pitchFamily="34" charset="0"/>
              <a:buChar char="•"/>
            </a:pPr>
            <a:r>
              <a:rPr lang="en-US" sz="1200" dirty="0"/>
              <a:t>Energa Operator – local DSO</a:t>
            </a:r>
          </a:p>
          <a:p>
            <a:pPr marL="171450" indent="-171450">
              <a:buFont typeface="Arial" panose="020B0604020202020204" pitchFamily="34" charset="0"/>
              <a:buChar char="•"/>
            </a:pPr>
            <a:endParaRPr lang="en-US" sz="1200" dirty="0"/>
          </a:p>
          <a:p>
            <a:r>
              <a:rPr lang="en-US" sz="1200" b="1" dirty="0"/>
              <a:t>Tests:</a:t>
            </a:r>
          </a:p>
          <a:p>
            <a:pPr marL="171450" indent="-171450">
              <a:buFont typeface="Arial" panose="020B0604020202020204" pitchFamily="34" charset="0"/>
              <a:buChar char="•"/>
            </a:pPr>
            <a:r>
              <a:rPr lang="en-US" sz="1200" dirty="0"/>
              <a:t>Integration of EV, V2B and HP cooperating with PV – DHW (Domestic Hot Water) production</a:t>
            </a:r>
          </a:p>
          <a:p>
            <a:pPr marL="171450" indent="-171450">
              <a:buFont typeface="Arial" panose="020B0604020202020204" pitchFamily="34" charset="0"/>
              <a:buChar char="•"/>
            </a:pPr>
            <a:r>
              <a:rPr lang="en-US" sz="1200" dirty="0"/>
              <a:t>Communication and control via OCPP and local iEMS controller</a:t>
            </a:r>
          </a:p>
        </p:txBody>
      </p:sp>
      <p:pic>
        <p:nvPicPr>
          <p:cNvPr id="15" name="Obraz 14">
            <a:extLst>
              <a:ext uri="{FF2B5EF4-FFF2-40B4-BE49-F238E27FC236}">
                <a16:creationId xmlns:a16="http://schemas.microsoft.com/office/drawing/2014/main" id="{41773FE6-1882-A108-75E0-06559099FF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926" y="3232472"/>
            <a:ext cx="1747561" cy="1245268"/>
          </a:xfrm>
          <a:prstGeom prst="rect">
            <a:avLst/>
          </a:prstGeom>
        </p:spPr>
      </p:pic>
      <p:pic>
        <p:nvPicPr>
          <p:cNvPr id="17" name="Obraz 16">
            <a:extLst>
              <a:ext uri="{FF2B5EF4-FFF2-40B4-BE49-F238E27FC236}">
                <a16:creationId xmlns:a16="http://schemas.microsoft.com/office/drawing/2014/main" id="{D02C3EC3-FFA5-F55E-FFCC-F5FD8FD4EA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10512" y="1513100"/>
            <a:ext cx="1742975" cy="1308697"/>
          </a:xfrm>
          <a:prstGeom prst="rect">
            <a:avLst/>
          </a:prstGeom>
        </p:spPr>
      </p:pic>
      <p:sp>
        <p:nvSpPr>
          <p:cNvPr id="5" name="BlokTextu 4">
            <a:extLst>
              <a:ext uri="{FF2B5EF4-FFF2-40B4-BE49-F238E27FC236}">
                <a16:creationId xmlns:a16="http://schemas.microsoft.com/office/drawing/2014/main" id="{4A33F6B3-F706-C8C9-22A0-AEB849D5E2EA}"/>
              </a:ext>
            </a:extLst>
          </p:cNvPr>
          <p:cNvSpPr txBox="1"/>
          <p:nvPr/>
        </p:nvSpPr>
        <p:spPr>
          <a:xfrm>
            <a:off x="3790462" y="4587264"/>
            <a:ext cx="4751752" cy="338554"/>
          </a:xfrm>
          <a:prstGeom prst="rect">
            <a:avLst/>
          </a:prstGeom>
          <a:noFill/>
        </p:spPr>
        <p:txBody>
          <a:bodyPr wrap="square">
            <a:spAutoFit/>
          </a:bodyPr>
          <a:lstStyle/>
          <a:p>
            <a:pPr defTabSz="767942">
              <a:spcBef>
                <a:spcPts val="0"/>
              </a:spcBef>
              <a:buClrTx/>
              <a:buSzTx/>
              <a:defRPr/>
            </a:pPr>
            <a:r>
              <a:rPr lang="en-US" sz="800">
                <a:latin typeface="Trebuchet MS (Text)"/>
              </a:rPr>
              <a:t>preliminary tests of EV, V2B and HP integration using a CHAdeMO charger and a local EMS (energy management system) as part of a use case in Sopot, Poland </a:t>
            </a:r>
          </a:p>
        </p:txBody>
      </p:sp>
      <p:cxnSp>
        <p:nvCxnSpPr>
          <p:cNvPr id="7" name="Rovná spojnica 6">
            <a:extLst>
              <a:ext uri="{FF2B5EF4-FFF2-40B4-BE49-F238E27FC236}">
                <a16:creationId xmlns:a16="http://schemas.microsoft.com/office/drawing/2014/main" id="{DFB40EC2-216F-4EE9-4BD5-420E0E5C6E01}"/>
              </a:ext>
            </a:extLst>
          </p:cNvPr>
          <p:cNvCxnSpPr/>
          <p:nvPr/>
        </p:nvCxnSpPr>
        <p:spPr>
          <a:xfrm>
            <a:off x="3905083" y="4477740"/>
            <a:ext cx="2573871"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Obraz 2" descr="Image containing outdoor, tree, plant, building&#10;&#10;AI-generated content may be incorrect.">
            <a:extLst>
              <a:ext uri="{FF2B5EF4-FFF2-40B4-BE49-F238E27FC236}">
                <a16:creationId xmlns:a16="http://schemas.microsoft.com/office/drawing/2014/main" id="{B8FB8D86-0238-B5B6-DBC7-5996E71AFD0E}"/>
              </a:ext>
            </a:extLst>
          </p:cNvPr>
          <p:cNvPicPr>
            <a:picLocks noChangeAspect="1"/>
          </p:cNvPicPr>
          <p:nvPr/>
        </p:nvPicPr>
        <p:blipFill>
          <a:blip r:embed="rId5"/>
          <a:stretch>
            <a:fillRect/>
          </a:stretch>
        </p:blipFill>
        <p:spPr>
          <a:xfrm>
            <a:off x="196065" y="1468512"/>
            <a:ext cx="957436" cy="1035933"/>
          </a:xfrm>
          <a:prstGeom prst="rect">
            <a:avLst/>
          </a:prstGeom>
        </p:spPr>
      </p:pic>
    </p:spTree>
    <p:extLst>
      <p:ext uri="{BB962C8B-B14F-4D97-AF65-F5344CB8AC3E}">
        <p14:creationId xmlns:p14="http://schemas.microsoft.com/office/powerpoint/2010/main" val="65034301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BCFD-4640-D8F9-4ACC-DF0759A50B04}"/>
            </a:ext>
          </a:extLst>
        </p:cNvPr>
        <p:cNvGrpSpPr/>
        <p:nvPr/>
      </p:nvGrpSpPr>
      <p:grpSpPr>
        <a:xfrm>
          <a:off x="0" y="0"/>
          <a:ext cx="0" cy="0"/>
          <a:chOff x="0" y="0"/>
          <a:chExt cx="0" cy="0"/>
        </a:xfrm>
      </p:grpSpPr>
      <p:sp>
        <p:nvSpPr>
          <p:cNvPr id="11" name="Zástupný text 2">
            <a:extLst>
              <a:ext uri="{FF2B5EF4-FFF2-40B4-BE49-F238E27FC236}">
                <a16:creationId xmlns:a16="http://schemas.microsoft.com/office/drawing/2014/main" id="{C54F37CF-8DBC-A210-D684-FAF3F5AF5C9C}"/>
              </a:ext>
            </a:extLst>
          </p:cNvPr>
          <p:cNvSpPr txBox="1">
            <a:spLocks/>
          </p:cNvSpPr>
          <p:nvPr/>
        </p:nvSpPr>
        <p:spPr>
          <a:xfrm>
            <a:off x="629079" y="4082271"/>
            <a:ext cx="7166239" cy="640409"/>
          </a:xfrm>
          <a:prstGeom prst="rect">
            <a:avLst/>
          </a:prstGeom>
        </p:spPr>
        <p:txBody>
          <a:bodyPr vert="horz" wrap="square" lIns="0" tIns="0" rIns="0" bIns="0" rtlCol="0">
            <a:noAutofit/>
          </a:bodyPr>
          <a:lstStyle>
            <a:lvl1pPr marL="0" indent="0" algn="l" defTabSz="913878" rtl="0" eaLnBrk="1" latinLnBrk="0" hangingPunct="1">
              <a:spcBef>
                <a:spcPct val="20000"/>
              </a:spcBef>
              <a:buClr>
                <a:schemeClr val="bg2"/>
              </a:buClr>
              <a:buSzPct val="80000"/>
              <a:buFontTx/>
              <a:buNone/>
              <a:defRPr sz="2200" kern="1200">
                <a:solidFill>
                  <a:schemeClr val="tx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a:t>Tests:</a:t>
            </a:r>
          </a:p>
          <a:p>
            <a:pPr marL="171450" indent="-171450">
              <a:buFont typeface="Arial" panose="020B0604020202020204" pitchFamily="34" charset="0"/>
              <a:buChar char="•"/>
            </a:pPr>
            <a:r>
              <a:rPr lang="en-US" sz="1200"/>
              <a:t>preliminary tests of local EMS</a:t>
            </a:r>
          </a:p>
          <a:p>
            <a:pPr marL="171450" indent="-171450">
              <a:buFont typeface="Arial" panose="020B0604020202020204" pitchFamily="34" charset="0"/>
              <a:buChar char="•"/>
            </a:pPr>
            <a:r>
              <a:rPr lang="en-US" sz="1200"/>
              <a:t>communication and control via OCPP and local iEMS controller</a:t>
            </a:r>
          </a:p>
        </p:txBody>
      </p:sp>
      <p:pic>
        <p:nvPicPr>
          <p:cNvPr id="5" name="Obraz 4">
            <a:extLst>
              <a:ext uri="{FF2B5EF4-FFF2-40B4-BE49-F238E27FC236}">
                <a16:creationId xmlns:a16="http://schemas.microsoft.com/office/drawing/2014/main" id="{0AB9590E-85B9-F106-F7A7-BB1CD61FC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1" y="1314008"/>
            <a:ext cx="9144000" cy="2308860"/>
          </a:xfrm>
          <a:prstGeom prst="rect">
            <a:avLst/>
          </a:prstGeom>
        </p:spPr>
      </p:pic>
      <p:grpSp>
        <p:nvGrpSpPr>
          <p:cNvPr id="40" name="Grupa 39">
            <a:extLst>
              <a:ext uri="{FF2B5EF4-FFF2-40B4-BE49-F238E27FC236}">
                <a16:creationId xmlns:a16="http://schemas.microsoft.com/office/drawing/2014/main" id="{BFCD6EAF-431D-30EE-B6F8-2A12609D827F}"/>
              </a:ext>
            </a:extLst>
          </p:cNvPr>
          <p:cNvGrpSpPr/>
          <p:nvPr/>
        </p:nvGrpSpPr>
        <p:grpSpPr>
          <a:xfrm>
            <a:off x="871829" y="1765907"/>
            <a:ext cx="7770283" cy="2693323"/>
            <a:chOff x="892454" y="2015122"/>
            <a:chExt cx="7770283" cy="2693323"/>
          </a:xfrm>
        </p:grpSpPr>
        <p:pic>
          <p:nvPicPr>
            <p:cNvPr id="15" name="Obraz 14">
              <a:extLst>
                <a:ext uri="{FF2B5EF4-FFF2-40B4-BE49-F238E27FC236}">
                  <a16:creationId xmlns:a16="http://schemas.microsoft.com/office/drawing/2014/main" id="{90C7842A-E47D-9520-C05D-6C868EFDCD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2940" y="3596263"/>
              <a:ext cx="1553869" cy="1107248"/>
            </a:xfrm>
            <a:prstGeom prst="rect">
              <a:avLst/>
            </a:prstGeom>
          </p:spPr>
        </p:pic>
        <p:pic>
          <p:nvPicPr>
            <p:cNvPr id="17" name="Obraz 16">
              <a:extLst>
                <a:ext uri="{FF2B5EF4-FFF2-40B4-BE49-F238E27FC236}">
                  <a16:creationId xmlns:a16="http://schemas.microsoft.com/office/drawing/2014/main" id="{9EDD8E02-F299-5F10-51D8-00AEC850AE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6990" y="3596263"/>
              <a:ext cx="1481248" cy="1112182"/>
            </a:xfrm>
            <a:prstGeom prst="rect">
              <a:avLst/>
            </a:prstGeom>
          </p:spPr>
        </p:pic>
        <p:sp>
          <p:nvSpPr>
            <p:cNvPr id="7" name="Zástupný text 2">
              <a:extLst>
                <a:ext uri="{FF2B5EF4-FFF2-40B4-BE49-F238E27FC236}">
                  <a16:creationId xmlns:a16="http://schemas.microsoft.com/office/drawing/2014/main" id="{2381C4ED-B3C4-AECE-17EC-594157B3D4B1}"/>
                </a:ext>
              </a:extLst>
            </p:cNvPr>
            <p:cNvSpPr txBox="1">
              <a:spLocks/>
            </p:cNvSpPr>
            <p:nvPr/>
          </p:nvSpPr>
          <p:spPr>
            <a:xfrm>
              <a:off x="892454" y="3305047"/>
              <a:ext cx="2054536" cy="200580"/>
            </a:xfrm>
            <a:prstGeom prst="rect">
              <a:avLst/>
            </a:prstGeom>
            <a:solidFill>
              <a:schemeClr val="bg1"/>
            </a:solidFill>
            <a:ln w="12700">
              <a:solidFill>
                <a:srgbClr val="0070C0"/>
              </a:solidFill>
            </a:ln>
          </p:spPr>
          <p:txBody>
            <a:bodyPr vert="horz" wrap="square" lIns="0" tIns="0" rIns="0" bIns="0" rtlCol="0" anchor="t">
              <a:noAutofit/>
            </a:bodyPr>
            <a:lstStyle>
              <a:lvl1pPr marL="0" indent="0" algn="l" defTabSz="913878" rtl="0" eaLnBrk="1" latinLnBrk="0" hangingPunct="1">
                <a:spcBef>
                  <a:spcPct val="20000"/>
                </a:spcBef>
                <a:buClr>
                  <a:schemeClr val="bg2"/>
                </a:buClr>
                <a:buSzPct val="80000"/>
                <a:buFontTx/>
                <a:buNone/>
                <a:defRPr sz="2200" kern="1200">
                  <a:solidFill>
                    <a:schemeClr val="tx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latin typeface="Trebuchet MS"/>
                </a:rPr>
                <a:t> EV charging – „following“ PV</a:t>
              </a:r>
            </a:p>
          </p:txBody>
        </p:sp>
        <p:cxnSp>
          <p:nvCxnSpPr>
            <p:cNvPr id="10" name="Łącznik prosty ze strzałką 9">
              <a:extLst>
                <a:ext uri="{FF2B5EF4-FFF2-40B4-BE49-F238E27FC236}">
                  <a16:creationId xmlns:a16="http://schemas.microsoft.com/office/drawing/2014/main" id="{2409790D-9574-C963-84F1-2EBA003EF0C8}"/>
                </a:ext>
              </a:extLst>
            </p:cNvPr>
            <p:cNvCxnSpPr>
              <a:cxnSpLocks/>
              <a:stCxn id="7" idx="0"/>
            </p:cNvCxnSpPr>
            <p:nvPr/>
          </p:nvCxnSpPr>
          <p:spPr>
            <a:xfrm flipH="1" flipV="1">
              <a:off x="1649385" y="2784451"/>
              <a:ext cx="270337" cy="520596"/>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Zástupný text 2">
              <a:extLst>
                <a:ext uri="{FF2B5EF4-FFF2-40B4-BE49-F238E27FC236}">
                  <a16:creationId xmlns:a16="http://schemas.microsoft.com/office/drawing/2014/main" id="{ABE91194-E5BD-D1DA-CCAA-D4AC5DB17D19}"/>
                </a:ext>
              </a:extLst>
            </p:cNvPr>
            <p:cNvSpPr txBox="1">
              <a:spLocks/>
            </p:cNvSpPr>
            <p:nvPr/>
          </p:nvSpPr>
          <p:spPr>
            <a:xfrm>
              <a:off x="3381505" y="3290246"/>
              <a:ext cx="2787316" cy="216504"/>
            </a:xfrm>
            <a:prstGeom prst="rect">
              <a:avLst/>
            </a:prstGeom>
            <a:solidFill>
              <a:schemeClr val="bg1"/>
            </a:solidFill>
            <a:ln w="12700">
              <a:solidFill>
                <a:srgbClr val="0070C0"/>
              </a:solidFill>
            </a:ln>
          </p:spPr>
          <p:txBody>
            <a:bodyPr vert="horz" wrap="square" lIns="0" tIns="0" rIns="0" bIns="0" rtlCol="0" anchor="t">
              <a:noAutofit/>
            </a:bodyPr>
            <a:lstStyle>
              <a:lvl1pPr marL="0" indent="0" algn="l" defTabSz="913878" rtl="0" eaLnBrk="1" latinLnBrk="0" hangingPunct="1">
                <a:spcBef>
                  <a:spcPct val="20000"/>
                </a:spcBef>
                <a:buClr>
                  <a:schemeClr val="bg2"/>
                </a:buClr>
                <a:buSzPct val="80000"/>
                <a:buFontTx/>
                <a:buNone/>
                <a:defRPr sz="2200" kern="1200">
                  <a:solidFill>
                    <a:schemeClr val="tx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dirty="0">
                  <a:latin typeface="Trebuchet MS"/>
                </a:rPr>
                <a:t> EV discharging – „following“ HP and PV</a:t>
              </a:r>
            </a:p>
          </p:txBody>
        </p:sp>
        <p:cxnSp>
          <p:nvCxnSpPr>
            <p:cNvPr id="13" name="Łącznik prosty ze strzałką 12">
              <a:extLst>
                <a:ext uri="{FF2B5EF4-FFF2-40B4-BE49-F238E27FC236}">
                  <a16:creationId xmlns:a16="http://schemas.microsoft.com/office/drawing/2014/main" id="{62B6E70B-1250-861B-5D8A-4C7AA8C20052}"/>
                </a:ext>
              </a:extLst>
            </p:cNvPr>
            <p:cNvCxnSpPr>
              <a:cxnSpLocks/>
              <a:stCxn id="12" idx="0"/>
            </p:cNvCxnSpPr>
            <p:nvPr/>
          </p:nvCxnSpPr>
          <p:spPr>
            <a:xfrm flipV="1">
              <a:off x="4775163" y="2015122"/>
              <a:ext cx="529676" cy="1275124"/>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8" name="Zástupný text 2">
              <a:extLst>
                <a:ext uri="{FF2B5EF4-FFF2-40B4-BE49-F238E27FC236}">
                  <a16:creationId xmlns:a16="http://schemas.microsoft.com/office/drawing/2014/main" id="{CFC5726E-8BB8-5451-C2FC-5FBC52C8AC30}"/>
                </a:ext>
              </a:extLst>
            </p:cNvPr>
            <p:cNvSpPr txBox="1">
              <a:spLocks/>
            </p:cNvSpPr>
            <p:nvPr/>
          </p:nvSpPr>
          <p:spPr>
            <a:xfrm>
              <a:off x="7050390" y="2701025"/>
              <a:ext cx="1612347" cy="220929"/>
            </a:xfrm>
            <a:prstGeom prst="rect">
              <a:avLst/>
            </a:prstGeom>
            <a:ln w="12700">
              <a:solidFill>
                <a:srgbClr val="0070C0"/>
              </a:solidFill>
            </a:ln>
          </p:spPr>
          <p:txBody>
            <a:bodyPr vert="horz" wrap="square" lIns="0" tIns="0" rIns="0" bIns="0" rtlCol="0" anchor="t">
              <a:noAutofit/>
            </a:bodyPr>
            <a:lstStyle>
              <a:lvl1pPr marL="0" indent="0" algn="l" defTabSz="913878" rtl="0" eaLnBrk="1" latinLnBrk="0" hangingPunct="1">
                <a:spcBef>
                  <a:spcPct val="20000"/>
                </a:spcBef>
                <a:buClr>
                  <a:schemeClr val="bg2"/>
                </a:buClr>
                <a:buSzPct val="80000"/>
                <a:buFontTx/>
                <a:buNone/>
                <a:defRPr sz="2200" kern="1200">
                  <a:solidFill>
                    <a:schemeClr val="tx1"/>
                  </a:solidFill>
                  <a:latin typeface="Trebuchet MS" pitchFamily="34" charset="0"/>
                  <a:ea typeface="+mn-ea"/>
                  <a:cs typeface="+mn-cs"/>
                </a:defRPr>
              </a:lvl1pPr>
              <a:lvl2pPr marL="742527" indent="-285588" algn="l" defTabSz="913878" rtl="0" eaLnBrk="1" latinLnBrk="0" hangingPunct="1">
                <a:spcBef>
                  <a:spcPct val="20000"/>
                </a:spcBef>
                <a:buClr>
                  <a:schemeClr val="bg2"/>
                </a:buClr>
                <a:buSzPct val="80000"/>
                <a:buFont typeface="Wingdings" pitchFamily="2" charset="2"/>
                <a:buChar char=""/>
                <a:defRPr sz="2000" kern="1200">
                  <a:solidFill>
                    <a:schemeClr val="tx1"/>
                  </a:solidFill>
                  <a:latin typeface="Trebuchet MS" pitchFamily="34" charset="0"/>
                  <a:ea typeface="+mn-ea"/>
                  <a:cs typeface="+mn-cs"/>
                </a:defRPr>
              </a:lvl2pPr>
              <a:lvl3pPr marL="1142349" indent="-228470" algn="l" defTabSz="913878" rtl="0" eaLnBrk="1" latinLnBrk="0" hangingPunct="1">
                <a:spcBef>
                  <a:spcPct val="20000"/>
                </a:spcBef>
                <a:buClr>
                  <a:schemeClr val="bg2"/>
                </a:buClr>
                <a:buSzPct val="100000"/>
                <a:buFont typeface="Trebuchet MS" pitchFamily="34" charset="0"/>
                <a:buChar char="&gt;"/>
                <a:defRPr sz="1800" kern="1200">
                  <a:solidFill>
                    <a:schemeClr val="tx1"/>
                  </a:solidFill>
                  <a:latin typeface="Trebuchet MS" pitchFamily="34" charset="0"/>
                  <a:ea typeface="+mn-ea"/>
                  <a:cs typeface="+mn-cs"/>
                </a:defRPr>
              </a:lvl3pPr>
              <a:lvl4pPr marL="1599288"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4pPr>
              <a:lvl5pPr marL="2056227" indent="-228470" algn="l" defTabSz="913878" rtl="0" eaLnBrk="1" latinLnBrk="0" hangingPunct="1">
                <a:spcBef>
                  <a:spcPct val="20000"/>
                </a:spcBef>
                <a:buClr>
                  <a:schemeClr val="bg2"/>
                </a:buClr>
                <a:buFont typeface="Trebuchet MS" pitchFamily="34" charset="0"/>
                <a:buChar char="&gt;"/>
                <a:defRPr sz="1800" kern="1200">
                  <a:solidFill>
                    <a:schemeClr val="tx1"/>
                  </a:solidFill>
                  <a:latin typeface="Trebuchet MS" pitchFamily="34" charset="0"/>
                  <a:ea typeface="+mn-ea"/>
                  <a:cs typeface="+mn-cs"/>
                </a:defRPr>
              </a:lvl5pPr>
              <a:lvl6pPr marL="251316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10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047"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3986" indent="-228470" algn="l" defTabSz="9138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latin typeface="Trebuchet MS"/>
                </a:rPr>
                <a:t> HP – DHW production</a:t>
              </a:r>
            </a:p>
          </p:txBody>
        </p:sp>
        <p:cxnSp>
          <p:nvCxnSpPr>
            <p:cNvPr id="29" name="Łącznik prosty ze strzałką 28">
              <a:extLst>
                <a:ext uri="{FF2B5EF4-FFF2-40B4-BE49-F238E27FC236}">
                  <a16:creationId xmlns:a16="http://schemas.microsoft.com/office/drawing/2014/main" id="{AF710916-7C41-9FD6-10E7-AA1AF42AD2B7}"/>
                </a:ext>
              </a:extLst>
            </p:cNvPr>
            <p:cNvCxnSpPr>
              <a:cxnSpLocks/>
            </p:cNvCxnSpPr>
            <p:nvPr/>
          </p:nvCxnSpPr>
          <p:spPr>
            <a:xfrm flipH="1">
              <a:off x="6462677" y="2921954"/>
              <a:ext cx="1353266" cy="35346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Symbol zastępczy tekstu 32">
            <a:extLst>
              <a:ext uri="{FF2B5EF4-FFF2-40B4-BE49-F238E27FC236}">
                <a16:creationId xmlns:a16="http://schemas.microsoft.com/office/drawing/2014/main" id="{D4BC9AFF-5137-0465-D741-F26C682AF9E4}"/>
              </a:ext>
            </a:extLst>
          </p:cNvPr>
          <p:cNvSpPr>
            <a:spLocks noGrp="1"/>
          </p:cNvSpPr>
          <p:nvPr>
            <p:ph type="body" sz="quarter" idx="13"/>
          </p:nvPr>
        </p:nvSpPr>
        <p:spPr>
          <a:xfrm>
            <a:off x="285751" y="209146"/>
            <a:ext cx="8562975" cy="563043"/>
          </a:xfrm>
        </p:spPr>
        <p:txBody>
          <a:bodyPr/>
          <a:lstStyle/>
          <a:p>
            <a:r>
              <a:rPr lang="en-US" sz="1800" b="0" i="0" u="none" strike="noStrike" dirty="0">
                <a:solidFill>
                  <a:srgbClr val="9ACA3C"/>
                </a:solidFill>
                <a:effectLst/>
                <a:latin typeface="Trebuchet MS" panose="020B0603020202020204" pitchFamily="34" charset="0"/>
              </a:rPr>
              <a:t>Example of V2B tests in Sopot, Poland – V2B</a:t>
            </a:r>
            <a:endParaRPr lang="pl-PL" dirty="0"/>
          </a:p>
        </p:txBody>
      </p:sp>
    </p:spTree>
    <p:extLst>
      <p:ext uri="{BB962C8B-B14F-4D97-AF65-F5344CB8AC3E}">
        <p14:creationId xmlns:p14="http://schemas.microsoft.com/office/powerpoint/2010/main" val="149402155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6E98DCA-FFF0-3F6C-DC26-94A10DC2B0A9}"/>
              </a:ext>
            </a:extLst>
          </p:cNvPr>
          <p:cNvSpPr>
            <a:spLocks noGrp="1"/>
          </p:cNvSpPr>
          <p:nvPr>
            <p:ph type="title"/>
          </p:nvPr>
        </p:nvSpPr>
        <p:spPr/>
        <p:txBody>
          <a:bodyPr>
            <a:normAutofit fontScale="90000"/>
          </a:bodyPr>
          <a:lstStyle/>
          <a:p>
            <a:endParaRPr lang="en-US" dirty="0"/>
          </a:p>
        </p:txBody>
      </p:sp>
      <p:pic>
        <p:nvPicPr>
          <p:cNvPr id="6" name="Obrázok 5" descr="Image containing text, computer, screenshot, multimedia&#10;&#10;AI-generated content may be incorrect.">
            <a:extLst>
              <a:ext uri="{FF2B5EF4-FFF2-40B4-BE49-F238E27FC236}">
                <a16:creationId xmlns:a16="http://schemas.microsoft.com/office/drawing/2014/main" id="{526D87C3-2207-094F-0943-8258BD311D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493" y="3021732"/>
            <a:ext cx="2531788" cy="1898841"/>
          </a:xfrm>
          <a:prstGeom prst="rect">
            <a:avLst/>
          </a:prstGeom>
        </p:spPr>
      </p:pic>
      <p:pic>
        <p:nvPicPr>
          <p:cNvPr id="10" name="Obrázok 9" descr="Image containing person, clothing, footwear, indoor&#10;&#10;AI-generated content may be incorrect.">
            <a:extLst>
              <a:ext uri="{FF2B5EF4-FFF2-40B4-BE49-F238E27FC236}">
                <a16:creationId xmlns:a16="http://schemas.microsoft.com/office/drawing/2014/main" id="{0E2A5904-A070-85A1-ADB4-79777FAA51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93" y="734457"/>
            <a:ext cx="1715456" cy="2287275"/>
          </a:xfrm>
          <a:prstGeom prst="rect">
            <a:avLst/>
          </a:prstGeom>
        </p:spPr>
      </p:pic>
      <p:pic>
        <p:nvPicPr>
          <p:cNvPr id="12" name="Obrázok 11" descr="Image containing wheel, vehicle, land vehicle, outdoor&#10;&#10;AI-generated content may be incorrect.">
            <a:extLst>
              <a:ext uri="{FF2B5EF4-FFF2-40B4-BE49-F238E27FC236}">
                <a16:creationId xmlns:a16="http://schemas.microsoft.com/office/drawing/2014/main" id="{FB5DDD62-F1C3-0F23-ED5B-35EC727153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2439" y="990886"/>
            <a:ext cx="2489645" cy="1867234"/>
          </a:xfrm>
          <a:prstGeom prst="rect">
            <a:avLst/>
          </a:prstGeom>
        </p:spPr>
      </p:pic>
      <p:pic>
        <p:nvPicPr>
          <p:cNvPr id="14" name="Obrázok 13" descr="Image containing outdoor, vehicle, land vehicle, sky&#10;&#10;AI-generated content may be incorrect.">
            <a:extLst>
              <a:ext uri="{FF2B5EF4-FFF2-40B4-BE49-F238E27FC236}">
                <a16:creationId xmlns:a16="http://schemas.microsoft.com/office/drawing/2014/main" id="{EC86BC06-B067-7C2E-2187-FD0991B23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3963" y="3044935"/>
            <a:ext cx="2500850" cy="1875638"/>
          </a:xfrm>
          <a:prstGeom prst="rect">
            <a:avLst/>
          </a:prstGeom>
        </p:spPr>
      </p:pic>
      <p:pic>
        <p:nvPicPr>
          <p:cNvPr id="15" name="Obrázok 14">
            <a:extLst>
              <a:ext uri="{FF2B5EF4-FFF2-40B4-BE49-F238E27FC236}">
                <a16:creationId xmlns:a16="http://schemas.microsoft.com/office/drawing/2014/main" id="{8FF4F11E-6B1E-4B6C-2609-2E8A751C5DE6}"/>
              </a:ext>
            </a:extLst>
          </p:cNvPr>
          <p:cNvPicPr>
            <a:picLocks noChangeAspect="1"/>
          </p:cNvPicPr>
          <p:nvPr/>
        </p:nvPicPr>
        <p:blipFill>
          <a:blip r:embed="rId6"/>
          <a:stretch>
            <a:fillRect/>
          </a:stretch>
        </p:blipFill>
        <p:spPr>
          <a:xfrm>
            <a:off x="3114757" y="2456273"/>
            <a:ext cx="1902369" cy="2464300"/>
          </a:xfrm>
          <a:prstGeom prst="rect">
            <a:avLst/>
          </a:prstGeom>
        </p:spPr>
      </p:pic>
      <p:pic>
        <p:nvPicPr>
          <p:cNvPr id="17" name="Obrázok 16" descr="Image containing text, indoor, computer, machine&#10;&#10;AI-generated content may be incorrect.">
            <a:extLst>
              <a:ext uri="{FF2B5EF4-FFF2-40B4-BE49-F238E27FC236}">
                <a16:creationId xmlns:a16="http://schemas.microsoft.com/office/drawing/2014/main" id="{CA461A38-BA83-B545-D6E5-4E12636431A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15840" y="106565"/>
            <a:ext cx="2958050" cy="2218538"/>
          </a:xfrm>
          <a:prstGeom prst="rect">
            <a:avLst/>
          </a:prstGeom>
        </p:spPr>
      </p:pic>
    </p:spTree>
    <p:extLst>
      <p:ext uri="{BB962C8B-B14F-4D97-AF65-F5344CB8AC3E}">
        <p14:creationId xmlns:p14="http://schemas.microsoft.com/office/powerpoint/2010/main" val="89556621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ázok 9">
            <a:extLst>
              <a:ext uri="{FF2B5EF4-FFF2-40B4-BE49-F238E27FC236}">
                <a16:creationId xmlns:a16="http://schemas.microsoft.com/office/drawing/2014/main" id="{8C2AC5A0-8541-E945-7848-EA56ECC9FC37}"/>
              </a:ext>
            </a:extLst>
          </p:cNvPr>
          <p:cNvPicPr>
            <a:picLocks noChangeAspect="1"/>
          </p:cNvPicPr>
          <p:nvPr/>
        </p:nvPicPr>
        <p:blipFill>
          <a:blip r:embed="rId2"/>
          <a:stretch>
            <a:fillRect/>
          </a:stretch>
        </p:blipFill>
        <p:spPr>
          <a:xfrm>
            <a:off x="0" y="2263654"/>
            <a:ext cx="9144000" cy="2879846"/>
          </a:xfrm>
          <a:prstGeom prst="rect">
            <a:avLst/>
          </a:prstGeom>
        </p:spPr>
      </p:pic>
      <p:pic>
        <p:nvPicPr>
          <p:cNvPr id="8" name="Obrázok 7">
            <a:extLst>
              <a:ext uri="{FF2B5EF4-FFF2-40B4-BE49-F238E27FC236}">
                <a16:creationId xmlns:a16="http://schemas.microsoft.com/office/drawing/2014/main" id="{3EA83A47-015E-2805-39DA-1BB9E0DF68D5}"/>
              </a:ext>
            </a:extLst>
          </p:cNvPr>
          <p:cNvPicPr>
            <a:picLocks noChangeAspect="1"/>
          </p:cNvPicPr>
          <p:nvPr/>
        </p:nvPicPr>
        <p:blipFill>
          <a:blip r:embed="rId3"/>
          <a:stretch>
            <a:fillRect/>
          </a:stretch>
        </p:blipFill>
        <p:spPr>
          <a:xfrm>
            <a:off x="0" y="-308096"/>
            <a:ext cx="9144000" cy="2879846"/>
          </a:xfrm>
          <a:prstGeom prst="rect">
            <a:avLst/>
          </a:prstGeom>
        </p:spPr>
      </p:pic>
      <p:sp>
        <p:nvSpPr>
          <p:cNvPr id="2" name="BlokTextu 1">
            <a:extLst>
              <a:ext uri="{FF2B5EF4-FFF2-40B4-BE49-F238E27FC236}">
                <a16:creationId xmlns:a16="http://schemas.microsoft.com/office/drawing/2014/main" id="{99F396BF-79F7-8531-5F9D-18C79219527E}"/>
              </a:ext>
            </a:extLst>
          </p:cNvPr>
          <p:cNvSpPr txBox="1"/>
          <p:nvPr/>
        </p:nvSpPr>
        <p:spPr>
          <a:xfrm>
            <a:off x="3000457" y="2623381"/>
            <a:ext cx="3143085" cy="416098"/>
          </a:xfrm>
          <a:prstGeom prst="rect">
            <a:avLst/>
          </a:prstGeom>
          <a:noFill/>
        </p:spPr>
        <p:txBody>
          <a:bodyPr wrap="none" lIns="76794" tIns="38397" rIns="76794" bIns="38397" rtlCol="0">
            <a:spAutoFit/>
          </a:bodyPr>
          <a:lstStyle/>
          <a:p>
            <a:r>
              <a:rPr lang="en-US" sz="2200" b="1" dirty="0">
                <a:solidFill>
                  <a:srgbClr val="92D050"/>
                </a:solidFill>
                <a:latin typeface="Trebuchet MS" pitchFamily="34" charset="0"/>
                <a:cs typeface="Raleway"/>
              </a:rPr>
              <a:t>Thank you for your attention</a:t>
            </a:r>
          </a:p>
        </p:txBody>
      </p:sp>
    </p:spTree>
    <p:extLst>
      <p:ext uri="{BB962C8B-B14F-4D97-AF65-F5344CB8AC3E}">
        <p14:creationId xmlns:p14="http://schemas.microsoft.com/office/powerpoint/2010/main" val="2531035767"/>
      </p:ext>
    </p:extLst>
  </p:cSld>
  <p:clrMapOvr>
    <a:masterClrMapping/>
  </p:clrMapOvr>
  <p:transition spd="slow">
    <p:push dir="u"/>
  </p:transition>
</p:sld>
</file>

<file path=ppt/theme/theme1.xml><?xml version="1.0" encoding="utf-8"?>
<a:theme xmlns:a="http://schemas.openxmlformats.org/drawingml/2006/main" name="CentralEurope_iService">
  <a:themeElements>
    <a:clrScheme name="CENTRAL EUROPE 21/27">
      <a:dk1>
        <a:srgbClr val="000000"/>
      </a:dk1>
      <a:lt1>
        <a:sysClr val="window" lastClr="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Central Europe">
      <a:majorFont>
        <a:latin typeface="Trebuchet MS"/>
        <a:ea typeface=""/>
        <a:cs typeface=""/>
      </a:majorFont>
      <a:minorFont>
        <a:latin typeface="Trebuchet M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76794" tIns="38397" rIns="76794" bIns="38397" rtlCol="0">
        <a:spAutoFit/>
      </a:bodyPr>
      <a:lstStyle>
        <a:defPPr>
          <a:defRPr sz="2200" b="1" dirty="0" smtClean="0">
            <a:solidFill>
              <a:schemeClr val="accent1"/>
            </a:solidFill>
            <a:latin typeface="Trebuchet MS" pitchFamily="34" charset="0"/>
            <a:cs typeface="Raleway"/>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415b256-b750-46f7-ade2-963d734661b8">
      <Terms xmlns="http://schemas.microsoft.com/office/infopath/2007/PartnerControls"/>
    </lcf76f155ced4ddcb4097134ff3c332f>
    <TaxCatchAll xmlns="90af602e-45c1-4f92-b58b-233f7c8a7c2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34D00077F9FE0419F409920DAF84089" ma:contentTypeVersion="13" ma:contentTypeDescription="Umožňuje vytvoriť nový dokument." ma:contentTypeScope="" ma:versionID="897177c528c58b97a469bf6829b2b3b2">
  <xsd:schema xmlns:xsd="http://www.w3.org/2001/XMLSchema" xmlns:xs="http://www.w3.org/2001/XMLSchema" xmlns:p="http://schemas.microsoft.com/office/2006/metadata/properties" xmlns:ns2="2415b256-b750-46f7-ade2-963d734661b8" xmlns:ns3="90af602e-45c1-4f92-b58b-233f7c8a7c2a" targetNamespace="http://schemas.microsoft.com/office/2006/metadata/properties" ma:root="true" ma:fieldsID="4e1a52f2a0de384693cf16414a806885" ns2:_="" ns3:_="">
    <xsd:import namespace="2415b256-b750-46f7-ade2-963d734661b8"/>
    <xsd:import namespace="90af602e-45c1-4f92-b58b-233f7c8a7c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15b256-b750-46f7-ade2-963d734661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a" ma:readOnly="false" ma:fieldId="{5cf76f15-5ced-4ddc-b409-7134ff3c332f}" ma:taxonomyMulti="true" ma:sspId="095d3286-54d6-4da8-b145-af36fde3cff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0af602e-45c1-4f92-b58b-233f7c8a7c2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013c3e-f9e4-4c85-8078-cf36e4c676f5}" ma:internalName="TaxCatchAll" ma:showField="CatchAllData" ma:web="90af602e-45c1-4f92-b58b-233f7c8a7c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A78BF8-2B2D-4A49-924D-9EA5536E0B0A}">
  <ds:schemaRefs>
    <ds:schemaRef ds:uri="http://purl.org/dc/elements/1.1/"/>
    <ds:schemaRef ds:uri="http://purl.org/dc/terms/"/>
    <ds:schemaRef ds:uri="http://schemas.microsoft.com/office/infopath/2007/PartnerControls"/>
    <ds:schemaRef ds:uri="http://schemas.microsoft.com/office/2006/documentManagement/types"/>
    <ds:schemaRef ds:uri="http://purl.org/dc/dcmitype/"/>
    <ds:schemaRef ds:uri="http://www.w3.org/XML/1998/namespace"/>
    <ds:schemaRef ds:uri="http://schemas.openxmlformats.org/package/2006/metadata/core-properties"/>
    <ds:schemaRef ds:uri="90af602e-45c1-4f92-b58b-233f7c8a7c2a"/>
    <ds:schemaRef ds:uri="2415b256-b750-46f7-ade2-963d734661b8"/>
    <ds:schemaRef ds:uri="http://schemas.microsoft.com/office/2006/metadata/properties"/>
  </ds:schemaRefs>
</ds:datastoreItem>
</file>

<file path=customXml/itemProps2.xml><?xml version="1.0" encoding="utf-8"?>
<ds:datastoreItem xmlns:ds="http://schemas.openxmlformats.org/officeDocument/2006/customXml" ds:itemID="{FC1D24D2-BAE2-4822-9A18-C190B2AE87C5}">
  <ds:schemaRefs>
    <ds:schemaRef ds:uri="http://schemas.microsoft.com/sharepoint/v3/contenttype/forms"/>
  </ds:schemaRefs>
</ds:datastoreItem>
</file>

<file path=customXml/itemProps3.xml><?xml version="1.0" encoding="utf-8"?>
<ds:datastoreItem xmlns:ds="http://schemas.openxmlformats.org/officeDocument/2006/customXml" ds:itemID="{B69A840B-D7EE-4726-BE33-F1F325B404AB}">
  <ds:schemaRefs>
    <ds:schemaRef ds:uri="2415b256-b750-46f7-ade2-963d734661b8"/>
    <ds:schemaRef ds:uri="90af602e-45c1-4f92-b58b-233f7c8a7c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a0c4d74-2ddf-4a3f-9c85-3b2ab35ffe4a}" enabled="1" method="Standard" siteId="{95735dfb-83cb-4be7-9b78-61e3b2310d49}" removed="0"/>
</clbl:labelList>
</file>

<file path=docProps/app.xml><?xml version="1.0" encoding="utf-8"?>
<Properties xmlns="http://schemas.openxmlformats.org/officeDocument/2006/extended-properties" xmlns:vt="http://schemas.openxmlformats.org/officeDocument/2006/docPropsVTypes">
  <Template>centralEurope</Template>
  <TotalTime>207</TotalTime>
  <Words>524</Words>
  <Application>Microsoft Office PowerPoint</Application>
  <PresentationFormat>Prezentácia na obrazovke (16:9)</PresentationFormat>
  <Paragraphs>61</Paragraphs>
  <Slides>12</Slides>
  <Notes>1</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12</vt:i4>
      </vt:variant>
    </vt:vector>
  </HeadingPairs>
  <TitlesOfParts>
    <vt:vector size="18" baseType="lpstr">
      <vt:lpstr>Arial</vt:lpstr>
      <vt:lpstr>Trebuchet MS</vt:lpstr>
      <vt:lpstr>Trebuchet MS (Text)</vt:lpstr>
      <vt:lpstr>Wingdings</vt:lpstr>
      <vt:lpstr>Wingdings 2</vt:lpstr>
      <vt:lpstr>CentralEurope_iService</vt:lpstr>
      <vt:lpstr>Prezentácia programu PowerPoint</vt:lpstr>
      <vt:lpstr>Prezentácia programu PowerPoint</vt:lpstr>
      <vt:lpstr>Prezentácia programu PowerPoint</vt:lpstr>
      <vt:lpstr>Prezentácia programu PowerPoint</vt:lpstr>
      <vt:lpstr>How will we achieve this? Partnership and activities</vt:lpstr>
      <vt:lpstr>The project stands on three pillars</vt:lpstr>
      <vt:lpstr>Expected results and benefits</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Phunk</dc:creator>
  <cp:lastModifiedBy>Dr. habil Čonka Zsolt</cp:lastModifiedBy>
  <cp:revision>21</cp:revision>
  <dcterms:created xsi:type="dcterms:W3CDTF">2014-11-12T21:47:38Z</dcterms:created>
  <dcterms:modified xsi:type="dcterms:W3CDTF">2026-09-07T08:23:38Z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0x010100734D00077F9FE0419F409920DAF84089</vt:lpwstr>
  </property>
  <property fmtid="{D5CDD505-2E9C-101B-9397-08002B2CF9AE}" pid="3" name="MediaServiceImageTags">
    <vt:lpwstr/>
  </property>
</Properties>
</file>